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9" r:id="rId4"/>
    <p:sldId id="261" r:id="rId5"/>
    <p:sldId id="258" r:id="rId6"/>
    <p:sldId id="262"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5" autoAdjust="0"/>
    <p:restoredTop sz="84658" autoAdjust="0"/>
  </p:normalViewPr>
  <p:slideViewPr>
    <p:cSldViewPr snapToGrid="0">
      <p:cViewPr varScale="1">
        <p:scale>
          <a:sx n="53" d="100"/>
          <a:sy n="53" d="100"/>
        </p:scale>
        <p:origin x="122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70FF9-F4D4-4698-A46E-6D6D1C6E64C4}"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6E337-2F3D-478B-A3DB-447B38344D72}" type="slidenum">
              <a:rPr kumimoji="1" lang="ja-JP" altLang="en-US" smtClean="0"/>
              <a:t>‹#›</a:t>
            </a:fld>
            <a:endParaRPr kumimoji="1" lang="ja-JP" altLang="en-US"/>
          </a:p>
        </p:txBody>
      </p:sp>
    </p:spTree>
    <p:extLst>
      <p:ext uri="{BB962C8B-B14F-4D97-AF65-F5344CB8AC3E}">
        <p14:creationId xmlns:p14="http://schemas.microsoft.com/office/powerpoint/2010/main" val="8406232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996E337-2F3D-478B-A3DB-447B38344D72}" type="slidenum">
              <a:rPr kumimoji="1" lang="ja-JP" altLang="en-US" smtClean="0"/>
              <a:t>4</a:t>
            </a:fld>
            <a:endParaRPr kumimoji="1" lang="ja-JP" altLang="en-US"/>
          </a:p>
        </p:txBody>
      </p:sp>
    </p:spTree>
    <p:extLst>
      <p:ext uri="{BB962C8B-B14F-4D97-AF65-F5344CB8AC3E}">
        <p14:creationId xmlns:p14="http://schemas.microsoft.com/office/powerpoint/2010/main" val="1618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＊支援者をまわりに配置しています。</a:t>
            </a:r>
            <a:endParaRPr kumimoji="1" lang="en-US" altLang="ja-JP" dirty="0"/>
          </a:p>
          <a:p>
            <a:r>
              <a:rPr kumimoji="1" lang="ja-JP" altLang="en-US" dirty="0"/>
              <a:t>＊今支えている人々の話をした後、増やしていかなければならない人々を配置していきましょう。</a:t>
            </a:r>
            <a:endParaRPr kumimoji="1" lang="en-US" altLang="ja-JP" dirty="0"/>
          </a:p>
          <a:p>
            <a:endParaRPr kumimoji="1" lang="en-US" altLang="ja-JP" dirty="0"/>
          </a:p>
          <a:p>
            <a:r>
              <a:rPr kumimoji="1" lang="ja-JP" altLang="en-US" dirty="0"/>
              <a:t>＊次のステージを検討する場合、本人のイラストを前のスライドからコピーし、置換してください。</a:t>
            </a:r>
          </a:p>
        </p:txBody>
      </p:sp>
      <p:sp>
        <p:nvSpPr>
          <p:cNvPr id="4" name="スライド番号プレースホルダー 3"/>
          <p:cNvSpPr>
            <a:spLocks noGrp="1"/>
          </p:cNvSpPr>
          <p:nvPr>
            <p:ph type="sldNum" sz="quarter" idx="5"/>
          </p:nvPr>
        </p:nvSpPr>
        <p:spPr/>
        <p:txBody>
          <a:bodyPr/>
          <a:lstStyle/>
          <a:p>
            <a:fld id="{9996E337-2F3D-478B-A3DB-447B38344D72}" type="slidenum">
              <a:rPr kumimoji="1" lang="ja-JP" altLang="en-US" smtClean="0"/>
              <a:t>5</a:t>
            </a:fld>
            <a:endParaRPr kumimoji="1" lang="ja-JP" altLang="en-US"/>
          </a:p>
        </p:txBody>
      </p:sp>
    </p:spTree>
    <p:extLst>
      <p:ext uri="{BB962C8B-B14F-4D97-AF65-F5344CB8AC3E}">
        <p14:creationId xmlns:p14="http://schemas.microsoft.com/office/powerpoint/2010/main" val="324898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890FE-BE1E-18AA-6063-6743DE74A0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50E222C-AA13-4010-7379-80704CF2B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1BD8E97-7FF9-9AA4-8F55-3E1498132064}"/>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9F9E632B-74AA-22E4-6F3F-842EDBFFEB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789FB9-EA0D-6E77-3E27-68C55FBBB3A8}"/>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282254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42454-4240-8325-48F4-7541E778A5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9F8E67-136B-2899-FE3D-44D644CB787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68B236-FCEF-71FC-9F26-D89FEC3DF48A}"/>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6C887D01-D9B9-A1B3-9077-C6A4278744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EF403F-C61D-98DA-7E08-CE2051CCA18C}"/>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273800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3118641-E36E-6393-D820-D4DD9E2F29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F1B456-1C25-97DB-8E23-6662BE2147E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C3BECD-077A-E6E6-0CB7-9F8AB907093D}"/>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38C91638-FCCC-7018-DE5D-C370C61346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BBB308-4BCE-F221-D275-DD792C36A99C}"/>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100850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1E437-7FF2-4CFE-86E6-CBBD22F251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FDF4C5-F327-B2BA-CB3E-A4B755FDA60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70050D-4781-6D15-D11E-E610405086B7}"/>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01D4160A-F6FC-1D6D-9227-D977866528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70701A-8C5B-A299-D40A-893FEB7EE5E3}"/>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374668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53E5B-82DB-4B03-ABC3-1259EBB3BF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7F04C7-5FEB-7C0F-88D3-25E13CE40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A87592A-C78A-A606-D0D3-7B645BD6BDE5}"/>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C53F693E-2D0F-54BE-F01E-2B57A0823D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0B48F5-8ABB-2ADF-127E-B23BED1C870E}"/>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256311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D1DAF-79B7-FAB1-3BA4-42C3F4B1EE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051FB0-337E-4E21-67B3-F0ED7048C80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C1C088-8C33-E486-D212-D62D0008D05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10C7689-3FCF-5D9D-8207-C900F97CA8E3}"/>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319981E7-90E6-4862-0B3A-6D1C9C656E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41F53A-F6FE-8427-E092-D3BD092BE34C}"/>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322798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B11DF2-61AB-6B98-11AD-EA822BDB3DE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1D6C09-54D1-8623-344D-27614166A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D764100-5CAF-3D82-12B6-BBA8E2AC53F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613535D-E341-1F74-6CFD-8A0D400E6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3026F1E-1155-5077-D35B-1AA09476B8C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F36001A-C0C1-8DF4-34AD-FBC05EE42CA9}"/>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8" name="フッター プレースホルダー 7">
            <a:extLst>
              <a:ext uri="{FF2B5EF4-FFF2-40B4-BE49-F238E27FC236}">
                <a16:creationId xmlns:a16="http://schemas.microsoft.com/office/drawing/2014/main" id="{CC98B731-547A-ED1A-AFD2-F38B56197D9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E5E951-D55F-676B-9DC8-3AD8DEEC7F04}"/>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386435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5057-33B0-5D43-4218-22C149F497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77CC3C5-BFAB-B908-1921-E427AAF7CE7E}"/>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B85E1B70-9CE6-D234-1FCA-5708E2BFD1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2FAA9E7-4B15-EBA1-BAF8-D9911807C6CF}"/>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268030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888214-1E64-89B6-A22D-F4326D263AF3}"/>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3" name="フッター プレースホルダー 2">
            <a:extLst>
              <a:ext uri="{FF2B5EF4-FFF2-40B4-BE49-F238E27FC236}">
                <a16:creationId xmlns:a16="http://schemas.microsoft.com/office/drawing/2014/main" id="{BE0AAA56-90BF-A8B4-8741-AE2BBAB181B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E99CF6C-5FB6-709D-5CB6-9D0706F90E25}"/>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259930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5486A2-F078-40E2-1F69-2603D619008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25326F-5351-B6A5-52EB-B2C8834A7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624991-0DD4-E049-EEF0-613EF9F1E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6C32E0-C688-DBC0-B47E-0D0D8DFD484E}"/>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C11DD8C8-5904-B1C5-0D06-F4DA02298C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F399B8-316E-FBDF-7D9A-7E52ED196F84}"/>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44194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A051F-4BA1-3F91-E5A1-884206926E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B7FFDC2-B7D7-3816-67B1-C8E41E9EEE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C52A1D2-CDCD-423E-F6B2-FBFCCA64F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BA9E36F-1B95-92CB-586A-52775676E3A5}"/>
              </a:ext>
            </a:extLst>
          </p:cNvPr>
          <p:cNvSpPr>
            <a:spLocks noGrp="1"/>
          </p:cNvSpPr>
          <p:nvPr>
            <p:ph type="dt" sz="half" idx="10"/>
          </p:nvPr>
        </p:nvSpPr>
        <p:spPr/>
        <p:txBody>
          <a:bodyPr/>
          <a:lstStyle/>
          <a:p>
            <a:fld id="{A61FA2FE-0C04-9543-A420-DE67781D0687}"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DB288AA1-0522-0B7B-8DDC-7A857CE2B47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F53772-C347-D806-703E-0E07D21D7E1B}"/>
              </a:ext>
            </a:extLst>
          </p:cNvPr>
          <p:cNvSpPr>
            <a:spLocks noGrp="1"/>
          </p:cNvSpPr>
          <p:nvPr>
            <p:ph type="sldNum" sz="quarter" idx="12"/>
          </p:nvPr>
        </p:nvSpPr>
        <p:spPr/>
        <p:txBody>
          <a:body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358465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C3925BB-5AB0-E8AF-62A2-8DC49C7DD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9F67C1-2753-D631-4F10-B92F9EC4F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615E1-8972-7401-430E-1F9C24213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FA2FE-0C04-9543-A420-DE67781D0687}"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93559C1B-10EA-3621-E459-627E85D35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D5BEE8A-6C16-02F0-8385-5995003052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EEEA8-393C-814B-AFD3-D1B28A875C0F}" type="slidenum">
              <a:rPr kumimoji="1" lang="ja-JP" altLang="en-US" smtClean="0"/>
              <a:t>‹#›</a:t>
            </a:fld>
            <a:endParaRPr kumimoji="1" lang="ja-JP" altLang="en-US"/>
          </a:p>
        </p:txBody>
      </p:sp>
    </p:spTree>
    <p:extLst>
      <p:ext uri="{BB962C8B-B14F-4D97-AF65-F5344CB8AC3E}">
        <p14:creationId xmlns:p14="http://schemas.microsoft.com/office/powerpoint/2010/main" val="233426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image" Target="../media/image3.png"/><Relationship Id="rId16" Type="http://schemas.microsoft.com/office/2007/relationships/hdphoto" Target="../media/hdphoto7.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17" Type="http://schemas.openxmlformats.org/officeDocument/2006/relationships/image" Target="../media/image3.png"/><Relationship Id="rId2" Type="http://schemas.openxmlformats.org/officeDocument/2006/relationships/notesSlide" Target="../notesSlides/notesSlide1.xml"/><Relationship Id="rId16" Type="http://schemas.microsoft.com/office/2007/relationships/hdphoto" Target="../media/hdphoto7.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png"/><Relationship Id="rId26" Type="http://schemas.openxmlformats.org/officeDocument/2006/relationships/image" Target="../media/image32.jpe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5" Type="http://schemas.openxmlformats.org/officeDocument/2006/relationships/image" Target="../media/image31.jpe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24" Type="http://schemas.microsoft.com/office/2007/relationships/hdphoto" Target="../media/hdphoto6.wdp"/><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9.png"/><Relationship Id="rId28" Type="http://schemas.openxmlformats.org/officeDocument/2006/relationships/image" Target="../media/image34.jpe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png"/><Relationship Id="rId27"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66B8F70-517F-6103-9D09-15BD60918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628" y="1221580"/>
            <a:ext cx="7827872" cy="5133255"/>
          </a:xfrm>
          <a:prstGeom prst="rect">
            <a:avLst/>
          </a:prstGeom>
        </p:spPr>
      </p:pic>
      <p:sp>
        <p:nvSpPr>
          <p:cNvPr id="2" name="タイトル 1">
            <a:extLst>
              <a:ext uri="{FF2B5EF4-FFF2-40B4-BE49-F238E27FC236}">
                <a16:creationId xmlns:a16="http://schemas.microsoft.com/office/drawing/2014/main" id="{85753F4E-6421-B76F-55A9-1E1B55343D70}"/>
              </a:ext>
            </a:extLst>
          </p:cNvPr>
          <p:cNvSpPr>
            <a:spLocks noGrp="1"/>
          </p:cNvSpPr>
          <p:nvPr>
            <p:ph type="ctrTitle"/>
          </p:nvPr>
        </p:nvSpPr>
        <p:spPr>
          <a:xfrm>
            <a:off x="1160372" y="190499"/>
            <a:ext cx="9144000" cy="2062163"/>
          </a:xfrm>
        </p:spPr>
        <p:txBody>
          <a:bodyPr>
            <a:normAutofit fontScale="90000"/>
          </a:bodyPr>
          <a:lstStyle/>
          <a:p>
            <a:r>
              <a:rPr lang="ja-JP" altLang="en-US" dirty="0"/>
              <a:t>今のわたし、これからの私</a:t>
            </a:r>
            <a:br>
              <a:rPr lang="en-US" altLang="ja-JP" dirty="0"/>
            </a:br>
            <a:r>
              <a:rPr lang="en-US" altLang="ja-JP" sz="4000" dirty="0"/>
              <a:t>〜</a:t>
            </a:r>
            <a:r>
              <a:rPr lang="ja-JP" altLang="en-US" sz="4000" dirty="0"/>
              <a:t>障がいのある人の生活を支える人々</a:t>
            </a:r>
            <a:r>
              <a:rPr lang="en-US" altLang="ja-JP" sz="4000" dirty="0"/>
              <a:t>〜</a:t>
            </a:r>
            <a:br>
              <a:rPr lang="en-US" altLang="ja-JP" sz="4000" dirty="0"/>
            </a:br>
            <a:endParaRPr kumimoji="1" lang="ja-JP" altLang="en-US" sz="4000" dirty="0"/>
          </a:p>
        </p:txBody>
      </p:sp>
      <p:sp>
        <p:nvSpPr>
          <p:cNvPr id="3" name="字幕 2">
            <a:extLst>
              <a:ext uri="{FF2B5EF4-FFF2-40B4-BE49-F238E27FC236}">
                <a16:creationId xmlns:a16="http://schemas.microsoft.com/office/drawing/2014/main" id="{1C87FAE2-8245-6606-2624-624E71A6EAE6}"/>
              </a:ext>
            </a:extLst>
          </p:cNvPr>
          <p:cNvSpPr>
            <a:spLocks noGrp="1"/>
          </p:cNvSpPr>
          <p:nvPr>
            <p:ph type="subTitle" idx="1"/>
          </p:nvPr>
        </p:nvSpPr>
        <p:spPr>
          <a:xfrm>
            <a:off x="732584" y="1814637"/>
            <a:ext cx="8982914" cy="392107"/>
          </a:xfrm>
        </p:spPr>
        <p:txBody>
          <a:bodyPr>
            <a:normAutofit fontScale="92500" lnSpcReduction="10000"/>
          </a:bodyPr>
          <a:lstStyle/>
          <a:p>
            <a:r>
              <a:rPr kumimoji="1" lang="ja-JP" altLang="en-US"/>
              <a:t>認定</a:t>
            </a:r>
            <a:r>
              <a:rPr kumimoji="1" lang="en-US" altLang="ja-JP" dirty="0"/>
              <a:t>NPO</a:t>
            </a:r>
            <a:r>
              <a:rPr kumimoji="1" lang="ja-JP" altLang="en-US"/>
              <a:t>法人つなぐ</a:t>
            </a:r>
            <a:endParaRPr kumimoji="1" lang="en-US" altLang="ja-JP" dirty="0"/>
          </a:p>
        </p:txBody>
      </p:sp>
      <p:sp>
        <p:nvSpPr>
          <p:cNvPr id="4" name="テキスト ボックス 1">
            <a:extLst>
              <a:ext uri="{FF2B5EF4-FFF2-40B4-BE49-F238E27FC236}">
                <a16:creationId xmlns:a16="http://schemas.microsoft.com/office/drawing/2014/main" id="{4A50D66C-EB34-E20D-D0AC-2D99A04F9979}"/>
              </a:ext>
            </a:extLst>
          </p:cNvPr>
          <p:cNvSpPr txBox="1"/>
          <p:nvPr/>
        </p:nvSpPr>
        <p:spPr>
          <a:xfrm>
            <a:off x="1887628" y="5962368"/>
            <a:ext cx="7966256" cy="41151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※この</a:t>
            </a:r>
            <a:r>
              <a:rPr lang="ja-JP" altLang="en-US"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スライドは</a:t>
            </a:r>
            <a:r>
              <a:rPr lang="ja-JP"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「赤い羽根共同募金」の助成を受けて作成しました</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8" name="図 7">
            <a:extLst>
              <a:ext uri="{FF2B5EF4-FFF2-40B4-BE49-F238E27FC236}">
                <a16:creationId xmlns:a16="http://schemas.microsoft.com/office/drawing/2014/main" id="{B20B4732-D134-9DA6-9F89-567FEE35C2D5}"/>
              </a:ext>
            </a:extLst>
          </p:cNvPr>
          <p:cNvPicPr>
            <a:picLocks noChangeAspect="1"/>
          </p:cNvPicPr>
          <p:nvPr/>
        </p:nvPicPr>
        <p:blipFill>
          <a:blip r:embed="rId3"/>
          <a:stretch>
            <a:fillRect/>
          </a:stretch>
        </p:blipFill>
        <p:spPr>
          <a:xfrm>
            <a:off x="9641543" y="4659353"/>
            <a:ext cx="2082103" cy="1934194"/>
          </a:xfrm>
          <a:prstGeom prst="rect">
            <a:avLst/>
          </a:prstGeom>
        </p:spPr>
      </p:pic>
    </p:spTree>
    <p:extLst>
      <p:ext uri="{BB962C8B-B14F-4D97-AF65-F5344CB8AC3E}">
        <p14:creationId xmlns:p14="http://schemas.microsoft.com/office/powerpoint/2010/main" val="23058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FEF98AA-1FF2-9718-B5C1-D69061E80ACD}"/>
              </a:ext>
            </a:extLst>
          </p:cNvPr>
          <p:cNvGrpSpPr/>
          <p:nvPr/>
        </p:nvGrpSpPr>
        <p:grpSpPr>
          <a:xfrm>
            <a:off x="1420476" y="906304"/>
            <a:ext cx="9129413" cy="4684752"/>
            <a:chOff x="1710036" y="2171224"/>
            <a:chExt cx="9129413" cy="4684752"/>
          </a:xfrm>
        </p:grpSpPr>
        <p:sp>
          <p:nvSpPr>
            <p:cNvPr id="7" name="スクロール: 横 6">
              <a:extLst>
                <a:ext uri="{FF2B5EF4-FFF2-40B4-BE49-F238E27FC236}">
                  <a16:creationId xmlns:a16="http://schemas.microsoft.com/office/drawing/2014/main" id="{6B330EA8-B801-2681-3927-2598959E6028}"/>
                </a:ext>
              </a:extLst>
            </p:cNvPr>
            <p:cNvSpPr/>
            <p:nvPr/>
          </p:nvSpPr>
          <p:spPr>
            <a:xfrm>
              <a:off x="1710036" y="2171224"/>
              <a:ext cx="9129413" cy="4684752"/>
            </a:xfrm>
            <a:prstGeom prst="horizontalScroll">
              <a:avLst/>
            </a:prstGeom>
            <a:solidFill>
              <a:schemeClr val="accent1">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　　　　　　　　　</a:t>
              </a:r>
              <a:r>
                <a:rPr kumimoji="1" lang="ja-JP" altLang="en-US" sz="3200" dirty="0">
                  <a:solidFill>
                    <a:schemeClr val="tx1"/>
                  </a:solidFill>
                </a:rPr>
                <a:t>さんを支えるひとびと</a:t>
              </a:r>
            </a:p>
          </p:txBody>
        </p:sp>
        <p:sp>
          <p:nvSpPr>
            <p:cNvPr id="3" name="テキスト ボックス 2">
              <a:extLst>
                <a:ext uri="{FF2B5EF4-FFF2-40B4-BE49-F238E27FC236}">
                  <a16:creationId xmlns:a16="http://schemas.microsoft.com/office/drawing/2014/main" id="{8477FF9D-247B-930B-6BF8-A7D57D269EB2}"/>
                </a:ext>
              </a:extLst>
            </p:cNvPr>
            <p:cNvSpPr txBox="1"/>
            <p:nvPr/>
          </p:nvSpPr>
          <p:spPr>
            <a:xfrm>
              <a:off x="7299961" y="3928110"/>
              <a:ext cx="871836" cy="369332"/>
            </a:xfrm>
            <a:prstGeom prst="rect">
              <a:avLst/>
            </a:prstGeom>
            <a:noFill/>
          </p:spPr>
          <p:txBody>
            <a:bodyPr wrap="square" rtlCol="0">
              <a:spAutoFit/>
            </a:bodyPr>
            <a:lstStyle/>
            <a:p>
              <a:r>
                <a:rPr kumimoji="1" lang="ja-JP" altLang="en-US" dirty="0"/>
                <a:t>ささ</a:t>
              </a:r>
            </a:p>
          </p:txBody>
        </p:sp>
      </p:grpSp>
    </p:spTree>
    <p:extLst>
      <p:ext uri="{BB962C8B-B14F-4D97-AF65-F5344CB8AC3E}">
        <p14:creationId xmlns:p14="http://schemas.microsoft.com/office/powerpoint/2010/main" val="59089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1F77416-4B40-EF27-D4E3-68ADE1700E4B}"/>
              </a:ext>
            </a:extLst>
          </p:cNvPr>
          <p:cNvPicPr>
            <a:picLocks noChangeAspect="1"/>
          </p:cNvPicPr>
          <p:nvPr/>
        </p:nvPicPr>
        <p:blipFill>
          <a:blip r:embed="rId2"/>
          <a:stretch>
            <a:fillRect/>
          </a:stretch>
        </p:blipFill>
        <p:spPr>
          <a:xfrm rot="16200000">
            <a:off x="9020849" y="3951191"/>
            <a:ext cx="760679" cy="5207413"/>
          </a:xfrm>
          <a:prstGeom prst="rect">
            <a:avLst/>
          </a:prstGeom>
        </p:spPr>
      </p:pic>
      <p:pic>
        <p:nvPicPr>
          <p:cNvPr id="5" name="図 4">
            <a:extLst>
              <a:ext uri="{FF2B5EF4-FFF2-40B4-BE49-F238E27FC236}">
                <a16:creationId xmlns:a16="http://schemas.microsoft.com/office/drawing/2014/main" id="{41754D5C-8C04-6066-2A7C-1ACEB718E788}"/>
              </a:ext>
            </a:extLst>
          </p:cNvPr>
          <p:cNvPicPr>
            <a:picLocks noChangeAspect="1"/>
          </p:cNvPicPr>
          <p:nvPr/>
        </p:nvPicPr>
        <p:blipFill>
          <a:blip r:embed="rId2"/>
          <a:stretch>
            <a:fillRect/>
          </a:stretch>
        </p:blipFill>
        <p:spPr>
          <a:xfrm rot="16200000">
            <a:off x="3048662" y="3199039"/>
            <a:ext cx="760679" cy="6858000"/>
          </a:xfrm>
          <a:prstGeom prst="rect">
            <a:avLst/>
          </a:prstGeom>
        </p:spPr>
      </p:pic>
      <p:pic>
        <p:nvPicPr>
          <p:cNvPr id="6" name="図 5">
            <a:extLst>
              <a:ext uri="{FF2B5EF4-FFF2-40B4-BE49-F238E27FC236}">
                <a16:creationId xmlns:a16="http://schemas.microsoft.com/office/drawing/2014/main" id="{FE08B67D-B7C4-B281-681F-668068D0FBC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530" b="97788" l="1527" r="97492">
                        <a14:foregroundMark x1="38822" y1="6728" x2="38822" y2="6728"/>
                        <a14:foregroundMark x1="41549" y1="5622" x2="41549" y2="5622"/>
                        <a14:foregroundMark x1="6761" y1="77143" x2="6761" y2="77143"/>
                        <a14:foregroundMark x1="1527" y1="79355" x2="1527" y2="79355"/>
                        <a14:foregroundMark x1="48637" y1="91060" x2="48637" y2="91060"/>
                        <a14:foregroundMark x1="45692" y1="92258" x2="45692" y2="92258"/>
                        <a14:foregroundMark x1="50491" y1="95392" x2="50491" y2="95392"/>
                        <a14:foregroundMark x1="70883" y1="97143" x2="70883" y2="97143"/>
                        <a14:foregroundMark x1="92148" y1="94839" x2="92148" y2="94839"/>
                        <a14:foregroundMark x1="78953" y1="97880" x2="78953" y2="97880"/>
                        <a14:foregroundMark x1="97492" y1="89954" x2="97492" y2="89954"/>
                      </a14:backgroundRemoval>
                    </a14:imgEffect>
                  </a14:imgLayer>
                </a14:imgProps>
              </a:ext>
              <a:ext uri="{28A0092B-C50C-407E-A947-70E740481C1C}">
                <a14:useLocalDpi xmlns:a14="http://schemas.microsoft.com/office/drawing/2010/main" val="0"/>
              </a:ext>
            </a:extLst>
          </a:blip>
          <a:stretch>
            <a:fillRect/>
          </a:stretch>
        </p:blipFill>
        <p:spPr>
          <a:xfrm flipH="1">
            <a:off x="2793263" y="2955439"/>
            <a:ext cx="1189716" cy="1410171"/>
          </a:xfrm>
          <a:prstGeom prst="rect">
            <a:avLst/>
          </a:prstGeom>
        </p:spPr>
      </p:pic>
      <p:pic>
        <p:nvPicPr>
          <p:cNvPr id="7" name="図 6" descr="人形, 若い, 挿絵 が含まれている画像&#10;&#10;自動的に生成された説明">
            <a:extLst>
              <a:ext uri="{FF2B5EF4-FFF2-40B4-BE49-F238E27FC236}">
                <a16:creationId xmlns:a16="http://schemas.microsoft.com/office/drawing/2014/main" id="{27717333-2070-9DC6-BA62-BB0C0AC7472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6097" b="96190" l="7073" r="89784">
                        <a14:foregroundMark x1="38310" y1="8637" x2="38310" y2="8637"/>
                        <a14:foregroundMark x1="30452" y1="6097" x2="33006" y2="6097"/>
                        <a14:foregroundMark x1="27505" y1="29636" x2="27505" y2="29636"/>
                        <a14:foregroundMark x1="7662" y1="38103" x2="7662" y2="38103"/>
                        <a14:foregroundMark x1="10020" y1="40559" x2="10020" y2="40559"/>
                        <a14:foregroundMark x1="15521" y1="48603" x2="15521" y2="48603"/>
                        <a14:foregroundMark x1="7073" y1="41067" x2="7073" y2="41067"/>
                        <a14:foregroundMark x1="39293" y1="91279" x2="39293" y2="91279"/>
                        <a14:foregroundMark x1="31827" y1="96190" x2="31827" y2="96190"/>
                        <a14:foregroundMark x1="63261" y1="94920" x2="63261" y2="94920"/>
                        <a14:foregroundMark x1="69941" y1="95089" x2="69941" y2="95089"/>
                        <a14:foregroundMark x1="84872" y1="87299" x2="84872" y2="87299"/>
                        <a14:foregroundMark x1="88998" y1="59272" x2="88998" y2="59272"/>
                      </a14:backgroundRemoval>
                    </a14:imgEffect>
                  </a14:imgLayer>
                </a14:imgProps>
              </a:ext>
              <a:ext uri="{28A0092B-C50C-407E-A947-70E740481C1C}">
                <a14:useLocalDpi xmlns:a14="http://schemas.microsoft.com/office/drawing/2010/main" val="0"/>
              </a:ext>
            </a:extLst>
          </a:blip>
          <a:stretch>
            <a:fillRect/>
          </a:stretch>
        </p:blipFill>
        <p:spPr>
          <a:xfrm flipH="1">
            <a:off x="1477163" y="2593220"/>
            <a:ext cx="901524" cy="2093703"/>
          </a:xfrm>
          <a:prstGeom prst="rect">
            <a:avLst/>
          </a:prstGeom>
        </p:spPr>
      </p:pic>
      <p:pic>
        <p:nvPicPr>
          <p:cNvPr id="8" name="図 7">
            <a:extLst>
              <a:ext uri="{FF2B5EF4-FFF2-40B4-BE49-F238E27FC236}">
                <a16:creationId xmlns:a16="http://schemas.microsoft.com/office/drawing/2014/main" id="{81C7A243-430B-040D-2C1F-5DE98D2B8F7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8911" b="92327" l="3233" r="93966">
                        <a14:foregroundMark x1="42888" y1="9158" x2="42888" y2="9158"/>
                        <a14:foregroundMark x1="8190" y1="83663" x2="8190" y2="83663"/>
                        <a14:foregroundMark x1="54526" y1="90842" x2="54526" y2="90842"/>
                        <a14:foregroundMark x1="3448" y1="85644" x2="3448" y2="85644"/>
                        <a14:foregroundMark x1="25862" y1="92574" x2="25862" y2="92574"/>
                        <a14:foregroundMark x1="85776" y1="89356" x2="85776" y2="89356"/>
                        <a14:foregroundMark x1="93966" y1="88366" x2="93966" y2="88366"/>
                        <a14:foregroundMark x1="85776" y1="79208" x2="85776" y2="79208"/>
                      </a14:backgroundRemoval>
                    </a14:imgEffect>
                  </a14:imgLayer>
                </a14:imgProps>
              </a:ext>
              <a:ext uri="{28A0092B-C50C-407E-A947-70E740481C1C}">
                <a14:useLocalDpi xmlns:a14="http://schemas.microsoft.com/office/drawing/2010/main" val="0"/>
              </a:ext>
            </a:extLst>
          </a:blip>
          <a:stretch>
            <a:fillRect/>
          </a:stretch>
        </p:blipFill>
        <p:spPr>
          <a:xfrm flipH="1">
            <a:off x="223033" y="3496076"/>
            <a:ext cx="947093" cy="823934"/>
          </a:xfrm>
          <a:prstGeom prst="rect">
            <a:avLst/>
          </a:prstGeom>
        </p:spPr>
      </p:pic>
      <p:pic>
        <p:nvPicPr>
          <p:cNvPr id="9" name="図 8">
            <a:extLst>
              <a:ext uri="{FF2B5EF4-FFF2-40B4-BE49-F238E27FC236}">
                <a16:creationId xmlns:a16="http://schemas.microsoft.com/office/drawing/2014/main" id="{077DCE94-4979-B239-D50B-F94CDF16164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5822" b="96463" l="9020" r="96340">
                        <a14:foregroundMark x1="31111" y1="7664" x2="31111" y2="7664"/>
                        <a14:foregroundMark x1="35163" y1="5895" x2="35163" y2="5895"/>
                        <a14:foregroundMark x1="14771" y1="31098" x2="14771" y2="31098"/>
                        <a14:foregroundMark x1="12941" y1="28666" x2="12941" y2="28666"/>
                        <a14:foregroundMark x1="13333" y1="27634" x2="13333" y2="27634"/>
                        <a14:foregroundMark x1="50850" y1="66765" x2="50850" y2="66765"/>
                        <a14:foregroundMark x1="56340" y1="73692" x2="56340" y2="73692"/>
                        <a14:foregroundMark x1="60392" y1="75829" x2="60392" y2="75829"/>
                        <a14:foregroundMark x1="61699" y1="76124" x2="61699" y2="76124"/>
                        <a14:foregroundMark x1="54248" y1="67870" x2="54248" y2="67870"/>
                        <a14:foregroundMark x1="73856" y1="88062" x2="73856" y2="88062"/>
                        <a14:foregroundMark x1="80000" y1="90346" x2="80000" y2="90346"/>
                        <a14:foregroundMark x1="93203" y1="89978" x2="93203" y2="89978"/>
                        <a14:foregroundMark x1="75033" y1="94547" x2="75033" y2="94547"/>
                        <a14:foregroundMark x1="40392" y1="94399" x2="40392" y2="94399"/>
                        <a14:foregroundMark x1="35556" y1="96463" x2="40654" y2="91157"/>
                        <a14:foregroundMark x1="52288" y1="90346" x2="52288" y2="90346"/>
                        <a14:foregroundMark x1="9150" y1="39352" x2="9150" y2="39352"/>
                        <a14:foregroundMark x1="96340" y1="88209" x2="96340" y2="88209"/>
                      </a14:backgroundRemoval>
                    </a14:imgEffect>
                  </a14:imgLayer>
                </a14:imgProps>
              </a:ext>
              <a:ext uri="{28A0092B-C50C-407E-A947-70E740481C1C}">
                <a14:useLocalDpi xmlns:a14="http://schemas.microsoft.com/office/drawing/2010/main" val="0"/>
              </a:ext>
            </a:extLst>
          </a:blip>
          <a:stretch>
            <a:fillRect/>
          </a:stretch>
        </p:blipFill>
        <p:spPr>
          <a:xfrm>
            <a:off x="4397556" y="1935716"/>
            <a:ext cx="1550548" cy="2751207"/>
          </a:xfrm>
          <a:prstGeom prst="rect">
            <a:avLst/>
          </a:prstGeom>
        </p:spPr>
      </p:pic>
      <p:pic>
        <p:nvPicPr>
          <p:cNvPr id="10" name="図 9">
            <a:extLst>
              <a:ext uri="{FF2B5EF4-FFF2-40B4-BE49-F238E27FC236}">
                <a16:creationId xmlns:a16="http://schemas.microsoft.com/office/drawing/2014/main" id="{7B4C61FC-0979-03F5-8A81-A7639EA28FF9}"/>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7076" b="95109" l="5091" r="92485">
                        <a14:foregroundMark x1="56970" y1="7284" x2="56970" y2="7284"/>
                        <a14:foregroundMark x1="91273" y1="60978" x2="91273" y2="60978"/>
                        <a14:foregroundMark x1="92485" y1="64620" x2="92485" y2="64620"/>
                        <a14:foregroundMark x1="31758" y1="84807" x2="31758" y2="84807"/>
                        <a14:foregroundMark x1="25939" y1="86472" x2="25939" y2="86472"/>
                        <a14:foregroundMark x1="25818" y1="90323" x2="25818" y2="90323"/>
                        <a14:foregroundMark x1="24970" y1="92820" x2="14303" y2="94277"/>
                        <a14:foregroundMark x1="18788" y1="90947" x2="5212" y2="92300"/>
                        <a14:foregroundMark x1="40242" y1="94901" x2="40121" y2="93236"/>
                        <a14:foregroundMark x1="47152" y1="93965" x2="48848" y2="93652"/>
                        <a14:foregroundMark x1="44364" y1="94173" x2="45939" y2="95109"/>
                      </a14:backgroundRemoval>
                    </a14:imgEffect>
                  </a14:imgLayer>
                </a14:imgProps>
              </a:ext>
              <a:ext uri="{28A0092B-C50C-407E-A947-70E740481C1C}">
                <a14:useLocalDpi xmlns:a14="http://schemas.microsoft.com/office/drawing/2010/main" val="0"/>
              </a:ext>
            </a:extLst>
          </a:blip>
          <a:stretch>
            <a:fillRect/>
          </a:stretch>
        </p:blipFill>
        <p:spPr>
          <a:xfrm>
            <a:off x="6022708" y="2593220"/>
            <a:ext cx="1549549" cy="1805713"/>
          </a:xfrm>
          <a:prstGeom prst="rect">
            <a:avLst/>
          </a:prstGeom>
        </p:spPr>
      </p:pic>
      <p:pic>
        <p:nvPicPr>
          <p:cNvPr id="11" name="図 10">
            <a:extLst>
              <a:ext uri="{FF2B5EF4-FFF2-40B4-BE49-F238E27FC236}">
                <a16:creationId xmlns:a16="http://schemas.microsoft.com/office/drawing/2014/main" id="{8F75B982-3701-AFE4-FA26-0C4A3B993366}"/>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6352" b="95569" l="5699" r="96608">
                        <a14:foregroundMark x1="27408" y1="6499" x2="46947" y2="9749"/>
                        <a14:foregroundMark x1="9091" y1="69867" x2="5834" y2="83456"/>
                        <a14:foregroundMark x1="20760" y1="93944" x2="44912" y2="95864"/>
                        <a14:foregroundMark x1="76391" y1="93944" x2="92809" y2="88626"/>
                        <a14:foregroundMark x1="96472" y1="86411" x2="96608" y2="86558"/>
                      </a14:backgroundRemoval>
                    </a14:imgEffect>
                  </a14:imgLayer>
                </a14:imgProps>
              </a:ext>
              <a:ext uri="{28A0092B-C50C-407E-A947-70E740481C1C}">
                <a14:useLocalDpi xmlns:a14="http://schemas.microsoft.com/office/drawing/2010/main" val="0"/>
              </a:ext>
            </a:extLst>
          </a:blip>
          <a:stretch>
            <a:fillRect/>
          </a:stretch>
        </p:blipFill>
        <p:spPr>
          <a:xfrm>
            <a:off x="8230885" y="2675872"/>
            <a:ext cx="1759877" cy="1616597"/>
          </a:xfrm>
          <a:prstGeom prst="rect">
            <a:avLst/>
          </a:prstGeom>
        </p:spPr>
      </p:pic>
      <p:pic>
        <p:nvPicPr>
          <p:cNvPr id="20" name="図 19">
            <a:extLst>
              <a:ext uri="{FF2B5EF4-FFF2-40B4-BE49-F238E27FC236}">
                <a16:creationId xmlns:a16="http://schemas.microsoft.com/office/drawing/2014/main" id="{E38B2A82-EBAA-6893-9C7D-19F180754425}"/>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6584" b="97888" l="8190" r="89871">
                        <a14:foregroundMark x1="43103" y1="10559" x2="61207" y2="10932"/>
                        <a14:foregroundMark x1="47198" y1="6584" x2="59483" y2="6832"/>
                        <a14:foregroundMark x1="8836" y1="57391" x2="8190" y2="73665"/>
                        <a14:foregroundMark x1="13793" y1="88199" x2="24138" y2="89689"/>
                        <a14:foregroundMark x1="10776" y1="89193" x2="11422" y2="91056"/>
                        <a14:foregroundMark x1="28448" y1="96025" x2="27371" y2="97888"/>
                        <a14:foregroundMark x1="70690" y1="31056" x2="70690" y2="34161"/>
                      </a14:backgroundRemoval>
                    </a14:imgEffect>
                  </a14:imgLayer>
                </a14:imgProps>
              </a:ext>
              <a:ext uri="{28A0092B-C50C-407E-A947-70E740481C1C}">
                <a14:useLocalDpi xmlns:a14="http://schemas.microsoft.com/office/drawing/2010/main" val="0"/>
              </a:ext>
            </a:extLst>
          </a:blip>
          <a:stretch>
            <a:fillRect/>
          </a:stretch>
        </p:blipFill>
        <p:spPr>
          <a:xfrm>
            <a:off x="10490274" y="2439449"/>
            <a:ext cx="1141103" cy="1979101"/>
          </a:xfrm>
          <a:prstGeom prst="rect">
            <a:avLst/>
          </a:prstGeom>
        </p:spPr>
      </p:pic>
      <p:grpSp>
        <p:nvGrpSpPr>
          <p:cNvPr id="22" name="グループ化 21">
            <a:extLst>
              <a:ext uri="{FF2B5EF4-FFF2-40B4-BE49-F238E27FC236}">
                <a16:creationId xmlns:a16="http://schemas.microsoft.com/office/drawing/2014/main" id="{1A02E9A6-0417-35C4-F701-6A89EC166F59}"/>
              </a:ext>
            </a:extLst>
          </p:cNvPr>
          <p:cNvGrpSpPr/>
          <p:nvPr/>
        </p:nvGrpSpPr>
        <p:grpSpPr>
          <a:xfrm>
            <a:off x="2821923" y="617043"/>
            <a:ext cx="7007046" cy="711862"/>
            <a:chOff x="2821923" y="617043"/>
            <a:chExt cx="7007046" cy="711862"/>
          </a:xfrm>
        </p:grpSpPr>
        <p:grpSp>
          <p:nvGrpSpPr>
            <p:cNvPr id="19" name="グループ化 18">
              <a:extLst>
                <a:ext uri="{FF2B5EF4-FFF2-40B4-BE49-F238E27FC236}">
                  <a16:creationId xmlns:a16="http://schemas.microsoft.com/office/drawing/2014/main" id="{26836793-AB39-67AD-B02C-8E8E09AC0295}"/>
                </a:ext>
              </a:extLst>
            </p:cNvPr>
            <p:cNvGrpSpPr/>
            <p:nvPr/>
          </p:nvGrpSpPr>
          <p:grpSpPr>
            <a:xfrm>
              <a:off x="2821923" y="626516"/>
              <a:ext cx="7007046" cy="702389"/>
              <a:chOff x="3266767" y="644337"/>
              <a:chExt cx="7007046" cy="702389"/>
            </a:xfrm>
          </p:grpSpPr>
          <p:grpSp>
            <p:nvGrpSpPr>
              <p:cNvPr id="17" name="グループ化 16">
                <a:extLst>
                  <a:ext uri="{FF2B5EF4-FFF2-40B4-BE49-F238E27FC236}">
                    <a16:creationId xmlns:a16="http://schemas.microsoft.com/office/drawing/2014/main" id="{B04C3243-20D6-6077-49B8-CCA6473B6695}"/>
                  </a:ext>
                </a:extLst>
              </p:cNvPr>
              <p:cNvGrpSpPr/>
              <p:nvPr/>
            </p:nvGrpSpPr>
            <p:grpSpPr>
              <a:xfrm>
                <a:off x="3266767" y="644337"/>
                <a:ext cx="7007046" cy="702389"/>
                <a:chOff x="791818" y="1579813"/>
                <a:chExt cx="7007046" cy="702389"/>
              </a:xfrm>
            </p:grpSpPr>
            <p:sp>
              <p:nvSpPr>
                <p:cNvPr id="13" name="テキスト ボックス 12">
                  <a:extLst>
                    <a:ext uri="{FF2B5EF4-FFF2-40B4-BE49-F238E27FC236}">
                      <a16:creationId xmlns:a16="http://schemas.microsoft.com/office/drawing/2014/main" id="{4D4E3866-1BEA-9057-C431-E4A9C2BE0825}"/>
                    </a:ext>
                  </a:extLst>
                </p:cNvPr>
                <p:cNvSpPr txBox="1"/>
                <p:nvPr/>
              </p:nvSpPr>
              <p:spPr>
                <a:xfrm>
                  <a:off x="791818" y="1758982"/>
                  <a:ext cx="7007046" cy="523220"/>
                </a:xfrm>
                <a:prstGeom prst="rect">
                  <a:avLst/>
                </a:prstGeom>
                <a:noFill/>
              </p:spPr>
              <p:txBody>
                <a:bodyPr wrap="none" rtlCol="0">
                  <a:spAutoFit/>
                </a:bodyPr>
                <a:lstStyle/>
                <a:p>
                  <a:r>
                    <a:rPr lang="ja-JP" altLang="en-US" sz="2800"/>
                    <a:t>今の自分はどの年代に当てはまりますか？</a:t>
                  </a:r>
                  <a:endParaRPr kumimoji="1" lang="ja-JP" altLang="en-US" sz="2800"/>
                </a:p>
              </p:txBody>
            </p:sp>
            <p:sp>
              <p:nvSpPr>
                <p:cNvPr id="16" name="テキスト ボックス 15">
                  <a:extLst>
                    <a:ext uri="{FF2B5EF4-FFF2-40B4-BE49-F238E27FC236}">
                      <a16:creationId xmlns:a16="http://schemas.microsoft.com/office/drawing/2014/main" id="{61791D09-8885-05EA-3298-94E29BD50A17}"/>
                    </a:ext>
                  </a:extLst>
                </p:cNvPr>
                <p:cNvSpPr txBox="1"/>
                <p:nvPr/>
              </p:nvSpPr>
              <p:spPr>
                <a:xfrm>
                  <a:off x="1620377" y="1579813"/>
                  <a:ext cx="646331" cy="276999"/>
                </a:xfrm>
                <a:prstGeom prst="rect">
                  <a:avLst/>
                </a:prstGeom>
                <a:noFill/>
              </p:spPr>
              <p:txBody>
                <a:bodyPr wrap="none" rtlCol="0">
                  <a:spAutoFit/>
                </a:bodyPr>
                <a:lstStyle/>
                <a:p>
                  <a:r>
                    <a:rPr kumimoji="1" lang="ja-JP" altLang="en-US" sz="1200"/>
                    <a:t>じぶん</a:t>
                  </a:r>
                </a:p>
              </p:txBody>
            </p:sp>
          </p:grpSp>
          <p:sp>
            <p:nvSpPr>
              <p:cNvPr id="18" name="テキスト ボックス 17">
                <a:extLst>
                  <a:ext uri="{FF2B5EF4-FFF2-40B4-BE49-F238E27FC236}">
                    <a16:creationId xmlns:a16="http://schemas.microsoft.com/office/drawing/2014/main" id="{F20BF870-78C1-A7E6-A3FA-5A1F6916A00C}"/>
                  </a:ext>
                </a:extLst>
              </p:cNvPr>
              <p:cNvSpPr txBox="1"/>
              <p:nvPr/>
            </p:nvSpPr>
            <p:spPr>
              <a:xfrm>
                <a:off x="6903772" y="658474"/>
                <a:ext cx="338554" cy="276999"/>
              </a:xfrm>
              <a:prstGeom prst="rect">
                <a:avLst/>
              </a:prstGeom>
              <a:noFill/>
            </p:spPr>
            <p:txBody>
              <a:bodyPr wrap="none" rtlCol="0">
                <a:spAutoFit/>
              </a:bodyPr>
              <a:lstStyle/>
              <a:p>
                <a:r>
                  <a:rPr kumimoji="1" lang="ja-JP" altLang="en-US" sz="1200"/>
                  <a:t>あ</a:t>
                </a:r>
                <a:endParaRPr kumimoji="1" lang="en-US" altLang="ja-JP" sz="1200" dirty="0"/>
              </a:p>
            </p:txBody>
          </p:sp>
        </p:grpSp>
        <p:sp>
          <p:nvSpPr>
            <p:cNvPr id="21" name="テキスト ボックス 20">
              <a:extLst>
                <a:ext uri="{FF2B5EF4-FFF2-40B4-BE49-F238E27FC236}">
                  <a16:creationId xmlns:a16="http://schemas.microsoft.com/office/drawing/2014/main" id="{A682EE62-6C1D-0630-BACC-5C85D5D32DA0}"/>
                </a:ext>
              </a:extLst>
            </p:cNvPr>
            <p:cNvSpPr txBox="1"/>
            <p:nvPr/>
          </p:nvSpPr>
          <p:spPr>
            <a:xfrm>
              <a:off x="5363218" y="617043"/>
              <a:ext cx="800219" cy="276999"/>
            </a:xfrm>
            <a:prstGeom prst="rect">
              <a:avLst/>
            </a:prstGeom>
            <a:noFill/>
          </p:spPr>
          <p:txBody>
            <a:bodyPr wrap="none" rtlCol="0">
              <a:spAutoFit/>
            </a:bodyPr>
            <a:lstStyle/>
            <a:p>
              <a:r>
                <a:rPr kumimoji="1" lang="ja-JP" altLang="en-US" sz="1200"/>
                <a:t>ねんだい</a:t>
              </a:r>
            </a:p>
          </p:txBody>
        </p:sp>
      </p:grpSp>
    </p:spTree>
    <p:extLst>
      <p:ext uri="{BB962C8B-B14F-4D97-AF65-F5344CB8AC3E}">
        <p14:creationId xmlns:p14="http://schemas.microsoft.com/office/powerpoint/2010/main" val="349771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E08B67D-B7C4-B281-681F-668068D0FBC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530" b="97788" l="1527" r="97492">
                        <a14:foregroundMark x1="38822" y1="6728" x2="38822" y2="6728"/>
                        <a14:foregroundMark x1="41549" y1="5622" x2="41549" y2="5622"/>
                        <a14:foregroundMark x1="6761" y1="77143" x2="6761" y2="77143"/>
                        <a14:foregroundMark x1="1527" y1="79355" x2="1527" y2="79355"/>
                        <a14:foregroundMark x1="48637" y1="91060" x2="48637" y2="91060"/>
                        <a14:foregroundMark x1="45692" y1="92258" x2="45692" y2="92258"/>
                        <a14:foregroundMark x1="50491" y1="95392" x2="50491" y2="95392"/>
                        <a14:foregroundMark x1="70883" y1="97143" x2="70883" y2="97143"/>
                        <a14:foregroundMark x1="92148" y1="94839" x2="92148" y2="94839"/>
                        <a14:foregroundMark x1="78953" y1="97880" x2="78953" y2="97880"/>
                        <a14:foregroundMark x1="97492" y1="89954" x2="97492" y2="89954"/>
                      </a14:backgroundRemoval>
                    </a14:imgEffect>
                  </a14:imgLayer>
                </a14:imgProps>
              </a:ext>
              <a:ext uri="{28A0092B-C50C-407E-A947-70E740481C1C}">
                <a14:useLocalDpi xmlns:a14="http://schemas.microsoft.com/office/drawing/2010/main" val="0"/>
              </a:ext>
            </a:extLst>
          </a:blip>
          <a:stretch>
            <a:fillRect/>
          </a:stretch>
        </p:blipFill>
        <p:spPr>
          <a:xfrm flipH="1">
            <a:off x="2617175" y="2988762"/>
            <a:ext cx="1189716" cy="1410171"/>
          </a:xfrm>
          <a:prstGeom prst="rect">
            <a:avLst/>
          </a:prstGeom>
        </p:spPr>
      </p:pic>
      <p:pic>
        <p:nvPicPr>
          <p:cNvPr id="7" name="図 6" descr="人形, 若い, 挿絵 が含まれている画像&#10;&#10;自動的に生成された説明">
            <a:extLst>
              <a:ext uri="{FF2B5EF4-FFF2-40B4-BE49-F238E27FC236}">
                <a16:creationId xmlns:a16="http://schemas.microsoft.com/office/drawing/2014/main" id="{27717333-2070-9DC6-BA62-BB0C0AC7472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6097" b="96190" l="7073" r="89784">
                        <a14:foregroundMark x1="38310" y1="8637" x2="38310" y2="8637"/>
                        <a14:foregroundMark x1="30452" y1="6097" x2="33006" y2="6097"/>
                        <a14:foregroundMark x1="27505" y1="29636" x2="27505" y2="29636"/>
                        <a14:foregroundMark x1="7662" y1="38103" x2="7662" y2="38103"/>
                        <a14:foregroundMark x1="10020" y1="40559" x2="10020" y2="40559"/>
                        <a14:foregroundMark x1="15521" y1="48603" x2="15521" y2="48603"/>
                        <a14:foregroundMark x1="7073" y1="41067" x2="7073" y2="41067"/>
                        <a14:foregroundMark x1="39293" y1="91279" x2="39293" y2="91279"/>
                        <a14:foregroundMark x1="31827" y1="96190" x2="31827" y2="96190"/>
                        <a14:foregroundMark x1="63261" y1="94920" x2="63261" y2="94920"/>
                        <a14:foregroundMark x1="69941" y1="95089" x2="69941" y2="95089"/>
                        <a14:foregroundMark x1="84872" y1="87299" x2="84872" y2="87299"/>
                        <a14:foregroundMark x1="88998" y1="59272" x2="88998" y2="59272"/>
                      </a14:backgroundRemoval>
                    </a14:imgEffect>
                  </a14:imgLayer>
                </a14:imgProps>
              </a:ext>
              <a:ext uri="{28A0092B-C50C-407E-A947-70E740481C1C}">
                <a14:useLocalDpi xmlns:a14="http://schemas.microsoft.com/office/drawing/2010/main" val="0"/>
              </a:ext>
            </a:extLst>
          </a:blip>
          <a:stretch>
            <a:fillRect/>
          </a:stretch>
        </p:blipFill>
        <p:spPr>
          <a:xfrm flipH="1">
            <a:off x="1477163" y="2593220"/>
            <a:ext cx="901524" cy="2093703"/>
          </a:xfrm>
          <a:prstGeom prst="rect">
            <a:avLst/>
          </a:prstGeom>
        </p:spPr>
      </p:pic>
      <p:pic>
        <p:nvPicPr>
          <p:cNvPr id="8" name="図 7">
            <a:extLst>
              <a:ext uri="{FF2B5EF4-FFF2-40B4-BE49-F238E27FC236}">
                <a16:creationId xmlns:a16="http://schemas.microsoft.com/office/drawing/2014/main" id="{81C7A243-430B-040D-2C1F-5DE98D2B8F7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8911" b="92327" l="3233" r="93966">
                        <a14:foregroundMark x1="42888" y1="9158" x2="42888" y2="9158"/>
                        <a14:foregroundMark x1="8190" y1="83663" x2="8190" y2="83663"/>
                        <a14:foregroundMark x1="54526" y1="90842" x2="54526" y2="90842"/>
                        <a14:foregroundMark x1="3448" y1="85644" x2="3448" y2="85644"/>
                        <a14:foregroundMark x1="25862" y1="92574" x2="25862" y2="92574"/>
                        <a14:foregroundMark x1="85776" y1="89356" x2="85776" y2="89356"/>
                        <a14:foregroundMark x1="93966" y1="88366" x2="93966" y2="88366"/>
                        <a14:foregroundMark x1="85776" y1="79208" x2="85776" y2="79208"/>
                      </a14:backgroundRemoval>
                    </a14:imgEffect>
                  </a14:imgLayer>
                </a14:imgProps>
              </a:ext>
              <a:ext uri="{28A0092B-C50C-407E-A947-70E740481C1C}">
                <a14:useLocalDpi xmlns:a14="http://schemas.microsoft.com/office/drawing/2010/main" val="0"/>
              </a:ext>
            </a:extLst>
          </a:blip>
          <a:stretch>
            <a:fillRect/>
          </a:stretch>
        </p:blipFill>
        <p:spPr>
          <a:xfrm flipH="1">
            <a:off x="376431" y="3429000"/>
            <a:ext cx="947093" cy="823934"/>
          </a:xfrm>
          <a:prstGeom prst="rect">
            <a:avLst/>
          </a:prstGeom>
        </p:spPr>
      </p:pic>
      <p:pic>
        <p:nvPicPr>
          <p:cNvPr id="9" name="図 8">
            <a:extLst>
              <a:ext uri="{FF2B5EF4-FFF2-40B4-BE49-F238E27FC236}">
                <a16:creationId xmlns:a16="http://schemas.microsoft.com/office/drawing/2014/main" id="{077DCE94-4979-B239-D50B-F94CDF16164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5822" b="96463" l="9020" r="96340">
                        <a14:foregroundMark x1="31111" y1="7664" x2="31111" y2="7664"/>
                        <a14:foregroundMark x1="35163" y1="5895" x2="35163" y2="5895"/>
                        <a14:foregroundMark x1="14771" y1="31098" x2="14771" y2="31098"/>
                        <a14:foregroundMark x1="12941" y1="28666" x2="12941" y2="28666"/>
                        <a14:foregroundMark x1="13333" y1="27634" x2="13333" y2="27634"/>
                        <a14:foregroundMark x1="50850" y1="66765" x2="50850" y2="66765"/>
                        <a14:foregroundMark x1="56340" y1="73692" x2="56340" y2="73692"/>
                        <a14:foregroundMark x1="60392" y1="75829" x2="60392" y2="75829"/>
                        <a14:foregroundMark x1="61699" y1="76124" x2="61699" y2="76124"/>
                        <a14:foregroundMark x1="54248" y1="67870" x2="54248" y2="67870"/>
                        <a14:foregroundMark x1="73856" y1="88062" x2="73856" y2="88062"/>
                        <a14:foregroundMark x1="80000" y1="90346" x2="80000" y2="90346"/>
                        <a14:foregroundMark x1="93203" y1="89978" x2="93203" y2="89978"/>
                        <a14:foregroundMark x1="75033" y1="94547" x2="75033" y2="94547"/>
                        <a14:foregroundMark x1="40392" y1="94399" x2="40392" y2="94399"/>
                        <a14:foregroundMark x1="35556" y1="96463" x2="40654" y2="91157"/>
                        <a14:foregroundMark x1="52288" y1="90346" x2="52288" y2="90346"/>
                        <a14:foregroundMark x1="9150" y1="39352" x2="9150" y2="39352"/>
                        <a14:foregroundMark x1="96340" y1="88209" x2="96340" y2="88209"/>
                      </a14:backgroundRemoval>
                    </a14:imgEffect>
                  </a14:imgLayer>
                </a14:imgProps>
              </a:ext>
              <a:ext uri="{28A0092B-C50C-407E-A947-70E740481C1C}">
                <a14:useLocalDpi xmlns:a14="http://schemas.microsoft.com/office/drawing/2010/main" val="0"/>
              </a:ext>
            </a:extLst>
          </a:blip>
          <a:stretch>
            <a:fillRect/>
          </a:stretch>
        </p:blipFill>
        <p:spPr>
          <a:xfrm>
            <a:off x="4397556" y="1935716"/>
            <a:ext cx="1550548" cy="2751207"/>
          </a:xfrm>
          <a:prstGeom prst="rect">
            <a:avLst/>
          </a:prstGeom>
        </p:spPr>
      </p:pic>
      <p:pic>
        <p:nvPicPr>
          <p:cNvPr id="10" name="図 9">
            <a:extLst>
              <a:ext uri="{FF2B5EF4-FFF2-40B4-BE49-F238E27FC236}">
                <a16:creationId xmlns:a16="http://schemas.microsoft.com/office/drawing/2014/main" id="{7B4C61FC-0979-03F5-8A81-A7639EA28FF9}"/>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7076" b="95109" l="5091" r="92485">
                        <a14:foregroundMark x1="56970" y1="7284" x2="56970" y2="7284"/>
                        <a14:foregroundMark x1="91273" y1="60978" x2="91273" y2="60978"/>
                        <a14:foregroundMark x1="92485" y1="64620" x2="92485" y2="64620"/>
                        <a14:foregroundMark x1="31758" y1="84807" x2="31758" y2="84807"/>
                        <a14:foregroundMark x1="25939" y1="86472" x2="25939" y2="86472"/>
                        <a14:foregroundMark x1="25818" y1="90323" x2="25818" y2="90323"/>
                        <a14:foregroundMark x1="24970" y1="92820" x2="14303" y2="94277"/>
                        <a14:foregroundMark x1="18788" y1="90947" x2="5212" y2="92300"/>
                        <a14:foregroundMark x1="40242" y1="94901" x2="40121" y2="93236"/>
                        <a14:foregroundMark x1="47152" y1="93965" x2="48848" y2="93652"/>
                        <a14:foregroundMark x1="44364" y1="94173" x2="45939" y2="95109"/>
                      </a14:backgroundRemoval>
                    </a14:imgEffect>
                  </a14:imgLayer>
                </a14:imgProps>
              </a:ext>
              <a:ext uri="{28A0092B-C50C-407E-A947-70E740481C1C}">
                <a14:useLocalDpi xmlns:a14="http://schemas.microsoft.com/office/drawing/2010/main" val="0"/>
              </a:ext>
            </a:extLst>
          </a:blip>
          <a:stretch>
            <a:fillRect/>
          </a:stretch>
        </p:blipFill>
        <p:spPr>
          <a:xfrm>
            <a:off x="6022708" y="2593220"/>
            <a:ext cx="1549549" cy="1805713"/>
          </a:xfrm>
          <a:prstGeom prst="rect">
            <a:avLst/>
          </a:prstGeom>
        </p:spPr>
      </p:pic>
      <p:pic>
        <p:nvPicPr>
          <p:cNvPr id="11" name="図 10">
            <a:extLst>
              <a:ext uri="{FF2B5EF4-FFF2-40B4-BE49-F238E27FC236}">
                <a16:creationId xmlns:a16="http://schemas.microsoft.com/office/drawing/2014/main" id="{8F75B982-3701-AFE4-FA26-0C4A3B993366}"/>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6352" b="95569" l="5699" r="96608">
                        <a14:foregroundMark x1="27408" y1="6499" x2="46947" y2="9749"/>
                        <a14:foregroundMark x1="9091" y1="69867" x2="5834" y2="83456"/>
                        <a14:foregroundMark x1="20760" y1="93944" x2="44912" y2="95864"/>
                        <a14:foregroundMark x1="76391" y1="93944" x2="92809" y2="88626"/>
                        <a14:foregroundMark x1="96472" y1="86411" x2="96608" y2="86558"/>
                      </a14:backgroundRemoval>
                    </a14:imgEffect>
                  </a14:imgLayer>
                </a14:imgProps>
              </a:ext>
              <a:ext uri="{28A0092B-C50C-407E-A947-70E740481C1C}">
                <a14:useLocalDpi xmlns:a14="http://schemas.microsoft.com/office/drawing/2010/main" val="0"/>
              </a:ext>
            </a:extLst>
          </a:blip>
          <a:stretch>
            <a:fillRect/>
          </a:stretch>
        </p:blipFill>
        <p:spPr>
          <a:xfrm>
            <a:off x="8230885" y="2675872"/>
            <a:ext cx="1759877" cy="1616597"/>
          </a:xfrm>
          <a:prstGeom prst="rect">
            <a:avLst/>
          </a:prstGeom>
        </p:spPr>
      </p:pic>
      <p:pic>
        <p:nvPicPr>
          <p:cNvPr id="20" name="図 19">
            <a:extLst>
              <a:ext uri="{FF2B5EF4-FFF2-40B4-BE49-F238E27FC236}">
                <a16:creationId xmlns:a16="http://schemas.microsoft.com/office/drawing/2014/main" id="{E38B2A82-EBAA-6893-9C7D-19F180754425}"/>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6584" b="97888" l="8190" r="89871">
                        <a14:foregroundMark x1="43103" y1="10559" x2="61207" y2="10932"/>
                        <a14:foregroundMark x1="47198" y1="6584" x2="59483" y2="6832"/>
                        <a14:foregroundMark x1="8836" y1="57391" x2="8190" y2="73665"/>
                        <a14:foregroundMark x1="13793" y1="88199" x2="24138" y2="89689"/>
                        <a14:foregroundMark x1="10776" y1="89193" x2="11422" y2="91056"/>
                        <a14:foregroundMark x1="28448" y1="96025" x2="27371" y2="97888"/>
                        <a14:foregroundMark x1="70690" y1="31056" x2="70690" y2="34161"/>
                      </a14:backgroundRemoval>
                    </a14:imgEffect>
                  </a14:imgLayer>
                </a14:imgProps>
              </a:ext>
              <a:ext uri="{28A0092B-C50C-407E-A947-70E740481C1C}">
                <a14:useLocalDpi xmlns:a14="http://schemas.microsoft.com/office/drawing/2010/main" val="0"/>
              </a:ext>
            </a:extLst>
          </a:blip>
          <a:stretch>
            <a:fillRect/>
          </a:stretch>
        </p:blipFill>
        <p:spPr>
          <a:xfrm>
            <a:off x="10490274" y="2439449"/>
            <a:ext cx="1141103" cy="1979101"/>
          </a:xfrm>
          <a:prstGeom prst="rect">
            <a:avLst/>
          </a:prstGeom>
        </p:spPr>
      </p:pic>
      <p:grpSp>
        <p:nvGrpSpPr>
          <p:cNvPr id="12" name="グループ化 11">
            <a:extLst>
              <a:ext uri="{FF2B5EF4-FFF2-40B4-BE49-F238E27FC236}">
                <a16:creationId xmlns:a16="http://schemas.microsoft.com/office/drawing/2014/main" id="{D630A600-7679-2533-754C-1716C8CF5560}"/>
              </a:ext>
            </a:extLst>
          </p:cNvPr>
          <p:cNvGrpSpPr/>
          <p:nvPr/>
        </p:nvGrpSpPr>
        <p:grpSpPr>
          <a:xfrm>
            <a:off x="0" y="331395"/>
            <a:ext cx="11911914" cy="823934"/>
            <a:chOff x="186961" y="349852"/>
            <a:chExt cx="12393136" cy="714695"/>
          </a:xfrm>
        </p:grpSpPr>
        <p:sp>
          <p:nvSpPr>
            <p:cNvPr id="2" name="テキスト ボックス 1">
              <a:extLst>
                <a:ext uri="{FF2B5EF4-FFF2-40B4-BE49-F238E27FC236}">
                  <a16:creationId xmlns:a16="http://schemas.microsoft.com/office/drawing/2014/main" id="{7E70C649-7BCB-0B94-99DE-A9A0950E680A}"/>
                </a:ext>
              </a:extLst>
            </p:cNvPr>
            <p:cNvSpPr txBox="1"/>
            <p:nvPr/>
          </p:nvSpPr>
          <p:spPr>
            <a:xfrm>
              <a:off x="186961" y="541327"/>
              <a:ext cx="12393136" cy="523220"/>
            </a:xfrm>
            <a:prstGeom prst="rect">
              <a:avLst/>
            </a:prstGeom>
            <a:noFill/>
          </p:spPr>
          <p:txBody>
            <a:bodyPr wrap="none" rtlCol="0">
              <a:spAutoFit/>
            </a:bodyPr>
            <a:lstStyle/>
            <a:p>
              <a:r>
                <a:rPr kumimoji="1" lang="ja-JP" altLang="en-US" sz="2800"/>
                <a:t>さあ、今のわたしを手伝ってくれている人たちのことを考えてみましょう。</a:t>
              </a:r>
            </a:p>
          </p:txBody>
        </p:sp>
        <p:sp>
          <p:nvSpPr>
            <p:cNvPr id="3" name="テキスト ボックス 2">
              <a:extLst>
                <a:ext uri="{FF2B5EF4-FFF2-40B4-BE49-F238E27FC236}">
                  <a16:creationId xmlns:a16="http://schemas.microsoft.com/office/drawing/2014/main" id="{E5EE970D-4393-79FF-2201-E5BDADE869F6}"/>
                </a:ext>
              </a:extLst>
            </p:cNvPr>
            <p:cNvSpPr txBox="1"/>
            <p:nvPr/>
          </p:nvSpPr>
          <p:spPr>
            <a:xfrm>
              <a:off x="1106622" y="349852"/>
              <a:ext cx="8648521" cy="276999"/>
            </a:xfrm>
            <a:prstGeom prst="rect">
              <a:avLst/>
            </a:prstGeom>
            <a:noFill/>
          </p:spPr>
          <p:txBody>
            <a:bodyPr wrap="none" rtlCol="0">
              <a:spAutoFit/>
            </a:bodyPr>
            <a:lstStyle/>
            <a:p>
              <a:r>
                <a:rPr kumimoji="1" lang="ja-JP" altLang="en-US" sz="1200"/>
                <a:t>いま　　　　　　　　　　　　　　てつだ　　　　　　　　　　　　　　　　　ひと　　　　　　　　　　　　　　かんが</a:t>
              </a:r>
            </a:p>
          </p:txBody>
        </p:sp>
      </p:grpSp>
      <p:sp>
        <p:nvSpPr>
          <p:cNvPr id="15" name="テキスト ボックス 14">
            <a:extLst>
              <a:ext uri="{FF2B5EF4-FFF2-40B4-BE49-F238E27FC236}">
                <a16:creationId xmlns:a16="http://schemas.microsoft.com/office/drawing/2014/main" id="{FE8395D9-6EE5-C68D-D9EE-DDF1DFBCD097}"/>
              </a:ext>
            </a:extLst>
          </p:cNvPr>
          <p:cNvSpPr txBox="1"/>
          <p:nvPr/>
        </p:nvSpPr>
        <p:spPr>
          <a:xfrm>
            <a:off x="357907" y="1225245"/>
            <a:ext cx="7109639" cy="369332"/>
          </a:xfrm>
          <a:prstGeom prst="rect">
            <a:avLst/>
          </a:prstGeom>
          <a:noFill/>
        </p:spPr>
        <p:txBody>
          <a:bodyPr wrap="none" rtlCol="0">
            <a:spAutoFit/>
          </a:bodyPr>
          <a:lstStyle/>
          <a:p>
            <a:r>
              <a:rPr kumimoji="1" lang="ja-JP" altLang="en-US"/>
              <a:t>＊今のわたしをコピーして、次のスライドに貼り付けてください。</a:t>
            </a:r>
          </a:p>
        </p:txBody>
      </p:sp>
      <p:pic>
        <p:nvPicPr>
          <p:cNvPr id="13" name="図 12">
            <a:extLst>
              <a:ext uri="{FF2B5EF4-FFF2-40B4-BE49-F238E27FC236}">
                <a16:creationId xmlns:a16="http://schemas.microsoft.com/office/drawing/2014/main" id="{11D726E7-21F8-7343-0342-1F8F16179820}"/>
              </a:ext>
            </a:extLst>
          </p:cNvPr>
          <p:cNvPicPr>
            <a:picLocks noChangeAspect="1"/>
          </p:cNvPicPr>
          <p:nvPr/>
        </p:nvPicPr>
        <p:blipFill>
          <a:blip r:embed="rId17"/>
          <a:stretch>
            <a:fillRect/>
          </a:stretch>
        </p:blipFill>
        <p:spPr>
          <a:xfrm rot="16200000">
            <a:off x="9114403" y="3956464"/>
            <a:ext cx="760679" cy="5207413"/>
          </a:xfrm>
          <a:prstGeom prst="rect">
            <a:avLst/>
          </a:prstGeom>
        </p:spPr>
      </p:pic>
      <p:pic>
        <p:nvPicPr>
          <p:cNvPr id="14" name="図 13">
            <a:extLst>
              <a:ext uri="{FF2B5EF4-FFF2-40B4-BE49-F238E27FC236}">
                <a16:creationId xmlns:a16="http://schemas.microsoft.com/office/drawing/2014/main" id="{FA719DE5-C836-8925-80A9-B146BCA9E9BC}"/>
              </a:ext>
            </a:extLst>
          </p:cNvPr>
          <p:cNvPicPr>
            <a:picLocks noChangeAspect="1"/>
          </p:cNvPicPr>
          <p:nvPr/>
        </p:nvPicPr>
        <p:blipFill>
          <a:blip r:embed="rId17"/>
          <a:stretch>
            <a:fillRect/>
          </a:stretch>
        </p:blipFill>
        <p:spPr>
          <a:xfrm rot="16200000">
            <a:off x="3142216" y="3204312"/>
            <a:ext cx="760679" cy="6858000"/>
          </a:xfrm>
          <a:prstGeom prst="rect">
            <a:avLst/>
          </a:prstGeom>
        </p:spPr>
      </p:pic>
    </p:spTree>
    <p:extLst>
      <p:ext uri="{BB962C8B-B14F-4D97-AF65-F5344CB8AC3E}">
        <p14:creationId xmlns:p14="http://schemas.microsoft.com/office/powerpoint/2010/main" val="420315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6CE9BBC-31AE-7953-C1B0-FC6C662F38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85" y="1891903"/>
            <a:ext cx="867055" cy="641305"/>
          </a:xfrm>
          <a:prstGeom prst="rect">
            <a:avLst/>
          </a:prstGeom>
          <a:noFill/>
          <a:ln>
            <a:noFill/>
          </a:ln>
        </p:spPr>
      </p:pic>
      <p:pic>
        <p:nvPicPr>
          <p:cNvPr id="3" name="図 2">
            <a:extLst>
              <a:ext uri="{FF2B5EF4-FFF2-40B4-BE49-F238E27FC236}">
                <a16:creationId xmlns:a16="http://schemas.microsoft.com/office/drawing/2014/main" id="{74A25333-FD3E-F9EA-E51E-BE98F9BFBF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332" y="278919"/>
            <a:ext cx="503152" cy="684995"/>
          </a:xfrm>
          <a:prstGeom prst="rect">
            <a:avLst/>
          </a:prstGeom>
          <a:noFill/>
          <a:ln>
            <a:noFill/>
          </a:ln>
        </p:spPr>
      </p:pic>
      <p:pic>
        <p:nvPicPr>
          <p:cNvPr id="4" name="図 3">
            <a:extLst>
              <a:ext uri="{FF2B5EF4-FFF2-40B4-BE49-F238E27FC236}">
                <a16:creationId xmlns:a16="http://schemas.microsoft.com/office/drawing/2014/main" id="{F5F011FD-CDC2-CECC-57B4-EA7DFE2447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0335" y="5064057"/>
            <a:ext cx="773977" cy="922818"/>
          </a:xfrm>
          <a:prstGeom prst="rect">
            <a:avLst/>
          </a:prstGeom>
          <a:noFill/>
          <a:ln>
            <a:noFill/>
          </a:ln>
        </p:spPr>
      </p:pic>
      <p:pic>
        <p:nvPicPr>
          <p:cNvPr id="5" name="図 4">
            <a:extLst>
              <a:ext uri="{FF2B5EF4-FFF2-40B4-BE49-F238E27FC236}">
                <a16:creationId xmlns:a16="http://schemas.microsoft.com/office/drawing/2014/main" id="{B032F7ED-60AD-9198-5225-A7149F20CC3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3374" y="187725"/>
            <a:ext cx="646978" cy="793653"/>
          </a:xfrm>
          <a:prstGeom prst="rect">
            <a:avLst/>
          </a:prstGeom>
          <a:noFill/>
          <a:ln>
            <a:noFill/>
          </a:ln>
        </p:spPr>
      </p:pic>
      <p:pic>
        <p:nvPicPr>
          <p:cNvPr id="6" name="図 5">
            <a:extLst>
              <a:ext uri="{FF2B5EF4-FFF2-40B4-BE49-F238E27FC236}">
                <a16:creationId xmlns:a16="http://schemas.microsoft.com/office/drawing/2014/main" id="{0ACE8B9A-CAAB-FD2B-C2ED-CA110771BEC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230" y="5314115"/>
            <a:ext cx="570560" cy="732557"/>
          </a:xfrm>
          <a:prstGeom prst="rect">
            <a:avLst/>
          </a:prstGeom>
          <a:noFill/>
          <a:ln>
            <a:noFill/>
          </a:ln>
        </p:spPr>
      </p:pic>
      <p:pic>
        <p:nvPicPr>
          <p:cNvPr id="7" name="図 6">
            <a:extLst>
              <a:ext uri="{FF2B5EF4-FFF2-40B4-BE49-F238E27FC236}">
                <a16:creationId xmlns:a16="http://schemas.microsoft.com/office/drawing/2014/main" id="{917C9149-B755-9062-98CD-FA1D687C4B1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983" y="1177606"/>
            <a:ext cx="867055" cy="531265"/>
          </a:xfrm>
          <a:prstGeom prst="rect">
            <a:avLst/>
          </a:prstGeom>
          <a:noFill/>
          <a:ln>
            <a:noFill/>
          </a:ln>
        </p:spPr>
      </p:pic>
      <p:pic>
        <p:nvPicPr>
          <p:cNvPr id="8" name="図 7">
            <a:extLst>
              <a:ext uri="{FF2B5EF4-FFF2-40B4-BE49-F238E27FC236}">
                <a16:creationId xmlns:a16="http://schemas.microsoft.com/office/drawing/2014/main" id="{6E824BE6-67F8-9BD9-4C12-9CF87CE60CC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234" y="3311536"/>
            <a:ext cx="700552" cy="888162"/>
          </a:xfrm>
          <a:prstGeom prst="rect">
            <a:avLst/>
          </a:prstGeom>
          <a:noFill/>
          <a:ln>
            <a:noFill/>
          </a:ln>
        </p:spPr>
      </p:pic>
      <p:pic>
        <p:nvPicPr>
          <p:cNvPr id="9" name="図 8">
            <a:extLst>
              <a:ext uri="{FF2B5EF4-FFF2-40B4-BE49-F238E27FC236}">
                <a16:creationId xmlns:a16="http://schemas.microsoft.com/office/drawing/2014/main" id="{8BC7A704-EF3B-D95A-1A39-3C2A829EB79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3545" y="3311536"/>
            <a:ext cx="563278" cy="708628"/>
          </a:xfrm>
          <a:prstGeom prst="rect">
            <a:avLst/>
          </a:prstGeom>
          <a:noFill/>
          <a:ln>
            <a:noFill/>
          </a:ln>
        </p:spPr>
      </p:pic>
      <p:pic>
        <p:nvPicPr>
          <p:cNvPr id="10" name="図 9">
            <a:extLst>
              <a:ext uri="{FF2B5EF4-FFF2-40B4-BE49-F238E27FC236}">
                <a16:creationId xmlns:a16="http://schemas.microsoft.com/office/drawing/2014/main" id="{2EEED025-291E-8139-10B0-0EC91482A04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6243" y="4196229"/>
            <a:ext cx="1124078" cy="840576"/>
          </a:xfrm>
          <a:prstGeom prst="rect">
            <a:avLst/>
          </a:prstGeom>
          <a:noFill/>
          <a:ln>
            <a:noFill/>
          </a:ln>
        </p:spPr>
      </p:pic>
      <p:pic>
        <p:nvPicPr>
          <p:cNvPr id="11" name="図 10">
            <a:extLst>
              <a:ext uri="{FF2B5EF4-FFF2-40B4-BE49-F238E27FC236}">
                <a16:creationId xmlns:a16="http://schemas.microsoft.com/office/drawing/2014/main" id="{11F81D36-EB42-17E7-8502-AB8C8A57CE2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26659" y="2655793"/>
            <a:ext cx="506135" cy="657742"/>
          </a:xfrm>
          <a:prstGeom prst="rect">
            <a:avLst/>
          </a:prstGeom>
          <a:noFill/>
          <a:ln>
            <a:noFill/>
          </a:ln>
        </p:spPr>
      </p:pic>
      <p:pic>
        <p:nvPicPr>
          <p:cNvPr id="12" name="図 11">
            <a:extLst>
              <a:ext uri="{FF2B5EF4-FFF2-40B4-BE49-F238E27FC236}">
                <a16:creationId xmlns:a16="http://schemas.microsoft.com/office/drawing/2014/main" id="{7BC8B0F1-008C-D0C3-4642-6053801189B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82669" y="3311536"/>
            <a:ext cx="671649" cy="793653"/>
          </a:xfrm>
          <a:prstGeom prst="rect">
            <a:avLst/>
          </a:prstGeom>
          <a:noFill/>
          <a:ln>
            <a:noFill/>
          </a:ln>
        </p:spPr>
      </p:pic>
      <p:pic>
        <p:nvPicPr>
          <p:cNvPr id="13" name="図 12">
            <a:extLst>
              <a:ext uri="{FF2B5EF4-FFF2-40B4-BE49-F238E27FC236}">
                <a16:creationId xmlns:a16="http://schemas.microsoft.com/office/drawing/2014/main" id="{904584DD-7017-6166-B5D6-2D161D031331}"/>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0160" y="2807330"/>
            <a:ext cx="773976" cy="481461"/>
          </a:xfrm>
          <a:prstGeom prst="rect">
            <a:avLst/>
          </a:prstGeom>
          <a:noFill/>
          <a:ln>
            <a:noFill/>
          </a:ln>
        </p:spPr>
      </p:pic>
      <p:pic>
        <p:nvPicPr>
          <p:cNvPr id="14" name="図 13">
            <a:extLst>
              <a:ext uri="{FF2B5EF4-FFF2-40B4-BE49-F238E27FC236}">
                <a16:creationId xmlns:a16="http://schemas.microsoft.com/office/drawing/2014/main" id="{77A6492D-09CE-F0D2-2FE8-A3D698FD52F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4140" y="5247020"/>
            <a:ext cx="608923" cy="793653"/>
          </a:xfrm>
          <a:prstGeom prst="rect">
            <a:avLst/>
          </a:prstGeom>
          <a:noFill/>
          <a:ln>
            <a:noFill/>
          </a:ln>
        </p:spPr>
      </p:pic>
      <p:pic>
        <p:nvPicPr>
          <p:cNvPr id="15" name="図 14">
            <a:extLst>
              <a:ext uri="{FF2B5EF4-FFF2-40B4-BE49-F238E27FC236}">
                <a16:creationId xmlns:a16="http://schemas.microsoft.com/office/drawing/2014/main" id="{828B055E-81A7-BDB5-9BB8-ECD18BA20F2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91705" y="321543"/>
            <a:ext cx="552021" cy="642371"/>
          </a:xfrm>
          <a:prstGeom prst="rect">
            <a:avLst/>
          </a:prstGeom>
        </p:spPr>
      </p:pic>
      <p:pic>
        <p:nvPicPr>
          <p:cNvPr id="16" name="図 15">
            <a:extLst>
              <a:ext uri="{FF2B5EF4-FFF2-40B4-BE49-F238E27FC236}">
                <a16:creationId xmlns:a16="http://schemas.microsoft.com/office/drawing/2014/main" id="{397DD2D4-30A4-B072-F96F-7D0C816B097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82689" y="306713"/>
            <a:ext cx="566548" cy="708628"/>
          </a:xfrm>
          <a:prstGeom prst="rect">
            <a:avLst/>
          </a:prstGeom>
        </p:spPr>
      </p:pic>
      <p:pic>
        <p:nvPicPr>
          <p:cNvPr id="17" name="図 16" descr="探す, 座る, テディ, ぬいぐるみ が含まれている画像&#10;&#10;自動的に生成された説明">
            <a:extLst>
              <a:ext uri="{FF2B5EF4-FFF2-40B4-BE49-F238E27FC236}">
                <a16:creationId xmlns:a16="http://schemas.microsoft.com/office/drawing/2014/main" id="{2D66A5A0-121D-87CF-EB9E-8701920163E2}"/>
              </a:ext>
            </a:extLst>
          </p:cNvPr>
          <p:cNvPicPr>
            <a:picLocks noChangeAspect="1"/>
          </p:cNvPicPr>
          <p:nvPr/>
        </p:nvPicPr>
        <p:blipFill>
          <a:blip r:embed="rId18"/>
          <a:stretch>
            <a:fillRect/>
          </a:stretch>
        </p:blipFill>
        <p:spPr>
          <a:xfrm>
            <a:off x="5694472" y="342247"/>
            <a:ext cx="422237" cy="697594"/>
          </a:xfrm>
          <a:prstGeom prst="rect">
            <a:avLst/>
          </a:prstGeom>
        </p:spPr>
      </p:pic>
      <p:pic>
        <p:nvPicPr>
          <p:cNvPr id="18" name="図 17">
            <a:extLst>
              <a:ext uri="{FF2B5EF4-FFF2-40B4-BE49-F238E27FC236}">
                <a16:creationId xmlns:a16="http://schemas.microsoft.com/office/drawing/2014/main" id="{E9002C8A-C1DF-A3F3-302F-3BADDEDA69B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64607" y="381591"/>
            <a:ext cx="413485" cy="635994"/>
          </a:xfrm>
          <a:prstGeom prst="rect">
            <a:avLst/>
          </a:prstGeom>
        </p:spPr>
      </p:pic>
      <p:pic>
        <p:nvPicPr>
          <p:cNvPr id="19" name="図 18" descr="挿絵 が含まれている画像&#10;&#10;自動的に生成された説明">
            <a:extLst>
              <a:ext uri="{FF2B5EF4-FFF2-40B4-BE49-F238E27FC236}">
                <a16:creationId xmlns:a16="http://schemas.microsoft.com/office/drawing/2014/main" id="{A55466BA-1EDB-3689-90A2-8D476F72B65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36460" y="265187"/>
            <a:ext cx="409233" cy="585681"/>
          </a:xfrm>
          <a:prstGeom prst="rect">
            <a:avLst/>
          </a:prstGeom>
        </p:spPr>
      </p:pic>
      <p:pic>
        <p:nvPicPr>
          <p:cNvPr id="20" name="図 19" descr="男性の顔の絵&#10;&#10;低い精度で自動的に生成された説明">
            <a:extLst>
              <a:ext uri="{FF2B5EF4-FFF2-40B4-BE49-F238E27FC236}">
                <a16:creationId xmlns:a16="http://schemas.microsoft.com/office/drawing/2014/main" id="{E2DFF75A-9325-15EE-D114-916A023F40B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47786" y="288590"/>
            <a:ext cx="490311" cy="793652"/>
          </a:xfrm>
          <a:prstGeom prst="rect">
            <a:avLst/>
          </a:prstGeom>
        </p:spPr>
      </p:pic>
      <p:pic>
        <p:nvPicPr>
          <p:cNvPr id="21" name="図 20" descr="座る, フロント, 記号, 猫 が含まれている画像&#10;&#10;自動的に生成された説明">
            <a:extLst>
              <a:ext uri="{FF2B5EF4-FFF2-40B4-BE49-F238E27FC236}">
                <a16:creationId xmlns:a16="http://schemas.microsoft.com/office/drawing/2014/main" id="{24D6E604-341E-D4FD-1683-AF76944B584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180389" y="282213"/>
            <a:ext cx="515254" cy="757628"/>
          </a:xfrm>
          <a:prstGeom prst="rect">
            <a:avLst/>
          </a:prstGeom>
        </p:spPr>
      </p:pic>
      <p:grpSp>
        <p:nvGrpSpPr>
          <p:cNvPr id="24" name="グループ化 23">
            <a:extLst>
              <a:ext uri="{FF2B5EF4-FFF2-40B4-BE49-F238E27FC236}">
                <a16:creationId xmlns:a16="http://schemas.microsoft.com/office/drawing/2014/main" id="{71D810D0-246B-0266-6F0C-EB91022C724F}"/>
              </a:ext>
            </a:extLst>
          </p:cNvPr>
          <p:cNvGrpSpPr/>
          <p:nvPr/>
        </p:nvGrpSpPr>
        <p:grpSpPr>
          <a:xfrm>
            <a:off x="3026469" y="1589039"/>
            <a:ext cx="7782862" cy="4333155"/>
            <a:chOff x="2277517" y="1165763"/>
            <a:chExt cx="7782862" cy="4333155"/>
          </a:xfrm>
        </p:grpSpPr>
        <p:cxnSp>
          <p:nvCxnSpPr>
            <p:cNvPr id="23" name="直線コネクタ 22">
              <a:extLst>
                <a:ext uri="{FF2B5EF4-FFF2-40B4-BE49-F238E27FC236}">
                  <a16:creationId xmlns:a16="http://schemas.microsoft.com/office/drawing/2014/main" id="{B637A495-FC39-52DA-6052-50F5C9DEB679}"/>
                </a:ext>
              </a:extLst>
            </p:cNvPr>
            <p:cNvCxnSpPr>
              <a:cxnSpLocks/>
            </p:cNvCxnSpPr>
            <p:nvPr/>
          </p:nvCxnSpPr>
          <p:spPr>
            <a:xfrm>
              <a:off x="2277517" y="1189901"/>
              <a:ext cx="778286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E260EF3-D585-4984-4569-8FA9DDF21138}"/>
                </a:ext>
              </a:extLst>
            </p:cNvPr>
            <p:cNvCxnSpPr/>
            <p:nvPr/>
          </p:nvCxnSpPr>
          <p:spPr>
            <a:xfrm>
              <a:off x="2277517" y="1165763"/>
              <a:ext cx="0" cy="4333155"/>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22" name="図 21">
            <a:extLst>
              <a:ext uri="{FF2B5EF4-FFF2-40B4-BE49-F238E27FC236}">
                <a16:creationId xmlns:a16="http://schemas.microsoft.com/office/drawing/2014/main" id="{6FBE98E2-E1D4-A4A5-5C6C-60A56018E09D}"/>
              </a:ext>
            </a:extLst>
          </p:cNvPr>
          <p:cNvPicPr>
            <a:picLocks noChangeAspect="1"/>
          </p:cNvPicPr>
          <p:nvPr/>
        </p:nvPicPr>
        <p:blipFill>
          <a:blip r:embed="rId23" cstate="print">
            <a:extLst>
              <a:ext uri="{BEBA8EAE-BF5A-486C-A8C5-ECC9F3942E4B}">
                <a14:imgProps xmlns:a14="http://schemas.microsoft.com/office/drawing/2010/main">
                  <a14:imgLayer r:embed="rId24">
                    <a14:imgEffect>
                      <a14:backgroundRemoval t="6352" b="95569" l="5699" r="96608">
                        <a14:foregroundMark x1="27408" y1="6499" x2="46947" y2="9749"/>
                        <a14:foregroundMark x1="9091" y1="69867" x2="5834" y2="83456"/>
                        <a14:foregroundMark x1="20760" y1="93944" x2="44912" y2="95864"/>
                        <a14:foregroundMark x1="76391" y1="93944" x2="92809" y2="88626"/>
                        <a14:foregroundMark x1="96472" y1="86411" x2="96608" y2="86558"/>
                      </a14:backgroundRemoval>
                    </a14:imgEffect>
                  </a14:imgLayer>
                </a14:imgProps>
              </a:ext>
              <a:ext uri="{28A0092B-C50C-407E-A947-70E740481C1C}">
                <a14:useLocalDpi xmlns:a14="http://schemas.microsoft.com/office/drawing/2010/main" val="0"/>
              </a:ext>
            </a:extLst>
          </a:blip>
          <a:stretch>
            <a:fillRect/>
          </a:stretch>
        </p:blipFill>
        <p:spPr>
          <a:xfrm>
            <a:off x="5989642" y="2963948"/>
            <a:ext cx="1949929" cy="1791176"/>
          </a:xfrm>
          <a:prstGeom prst="rect">
            <a:avLst/>
          </a:prstGeom>
        </p:spPr>
      </p:pic>
      <p:pic>
        <p:nvPicPr>
          <p:cNvPr id="28" name="図 27">
            <a:extLst>
              <a:ext uri="{FF2B5EF4-FFF2-40B4-BE49-F238E27FC236}">
                <a16:creationId xmlns:a16="http://schemas.microsoft.com/office/drawing/2014/main" id="{EAE56D57-777C-62FB-E87D-687A62CD392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51696" y="129263"/>
            <a:ext cx="752369" cy="910579"/>
          </a:xfrm>
          <a:prstGeom prst="rect">
            <a:avLst/>
          </a:prstGeom>
        </p:spPr>
      </p:pic>
      <p:pic>
        <p:nvPicPr>
          <p:cNvPr id="29" name="図 28">
            <a:extLst>
              <a:ext uri="{FF2B5EF4-FFF2-40B4-BE49-F238E27FC236}">
                <a16:creationId xmlns:a16="http://schemas.microsoft.com/office/drawing/2014/main" id="{87F3550C-8C25-8CF9-FE22-57C17D0C302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262821" y="293524"/>
            <a:ext cx="544980" cy="746317"/>
          </a:xfrm>
          <a:prstGeom prst="rect">
            <a:avLst/>
          </a:prstGeom>
        </p:spPr>
      </p:pic>
      <p:pic>
        <p:nvPicPr>
          <p:cNvPr id="31" name="図 30">
            <a:extLst>
              <a:ext uri="{FF2B5EF4-FFF2-40B4-BE49-F238E27FC236}">
                <a16:creationId xmlns:a16="http://schemas.microsoft.com/office/drawing/2014/main" id="{7E5C27DD-8F66-B0A7-C47E-B3B9899F1E8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923032" y="167750"/>
            <a:ext cx="756622" cy="1170868"/>
          </a:xfrm>
          <a:prstGeom prst="rect">
            <a:avLst/>
          </a:prstGeom>
        </p:spPr>
      </p:pic>
      <p:pic>
        <p:nvPicPr>
          <p:cNvPr id="32" name="図 31">
            <a:extLst>
              <a:ext uri="{FF2B5EF4-FFF2-40B4-BE49-F238E27FC236}">
                <a16:creationId xmlns:a16="http://schemas.microsoft.com/office/drawing/2014/main" id="{078BF230-C481-F55A-3EA0-8746DF79BD54}"/>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340174" y="1407132"/>
            <a:ext cx="792620" cy="1180147"/>
          </a:xfrm>
          <a:prstGeom prst="rect">
            <a:avLst/>
          </a:prstGeom>
        </p:spPr>
      </p:pic>
    </p:spTree>
    <p:extLst>
      <p:ext uri="{BB962C8B-B14F-4D97-AF65-F5344CB8AC3E}">
        <p14:creationId xmlns:p14="http://schemas.microsoft.com/office/powerpoint/2010/main" val="298714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7975448-0FD0-8DC4-68ED-03178F65DB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90" t="10465" r="13954" b="16860"/>
          <a:stretch/>
        </p:blipFill>
        <p:spPr bwMode="auto">
          <a:xfrm>
            <a:off x="8914130" y="4299965"/>
            <a:ext cx="1538514" cy="1527003"/>
          </a:xfrm>
          <a:prstGeom prst="rect">
            <a:avLst/>
          </a:prstGeom>
          <a:noFill/>
          <a:ln>
            <a:noFill/>
          </a:ln>
          <a:extLst>
            <a:ext uri="{53640926-AAD7-44D8-BBD7-CCE9431645EC}">
              <a14:shadowObscured xmlns:a14="http://schemas.microsoft.com/office/drawing/2010/main"/>
            </a:ext>
          </a:extLst>
        </p:spPr>
      </p:pic>
      <p:sp>
        <p:nvSpPr>
          <p:cNvPr id="7" name="テキスト ボックス 6">
            <a:extLst>
              <a:ext uri="{FF2B5EF4-FFF2-40B4-BE49-F238E27FC236}">
                <a16:creationId xmlns:a16="http://schemas.microsoft.com/office/drawing/2014/main" id="{1BE09BEB-335C-C77D-121C-451C553DDB50}"/>
              </a:ext>
            </a:extLst>
          </p:cNvPr>
          <p:cNvSpPr txBox="1"/>
          <p:nvPr/>
        </p:nvSpPr>
        <p:spPr>
          <a:xfrm>
            <a:off x="909744" y="1031032"/>
            <a:ext cx="9542900" cy="5109091"/>
          </a:xfrm>
          <a:prstGeom prst="rect">
            <a:avLst/>
          </a:prstGeom>
          <a:noFill/>
        </p:spPr>
        <p:txBody>
          <a:bodyPr wrap="square" rtlCol="0">
            <a:spAutoFit/>
          </a:bodyPr>
          <a:lstStyle/>
          <a:p>
            <a:r>
              <a:rPr lang="ja-JP" altLang="en-US" sz="2800" dirty="0"/>
              <a:t>      発行日：</a:t>
            </a:r>
            <a:r>
              <a:rPr lang="en-US" altLang="ja-JP" sz="2800" dirty="0"/>
              <a:t>2023</a:t>
            </a:r>
            <a:r>
              <a:rPr lang="ja-JP" altLang="en-US" sz="2800" dirty="0"/>
              <a:t>年</a:t>
            </a:r>
            <a:r>
              <a:rPr lang="en-US" altLang="ja-JP" sz="2800" dirty="0"/>
              <a:t>9</a:t>
            </a:r>
            <a:r>
              <a:rPr lang="ja-JP" altLang="en-US" sz="2800" dirty="0"/>
              <a:t>月</a:t>
            </a:r>
            <a:r>
              <a:rPr lang="en-US" altLang="ja-JP" sz="2800" dirty="0"/>
              <a:t>1</a:t>
            </a:r>
            <a:r>
              <a:rPr lang="ja-JP" altLang="en-US" sz="2800" dirty="0"/>
              <a:t>日</a:t>
            </a:r>
            <a:endParaRPr lang="en-US" altLang="ja-JP" sz="2800" dirty="0"/>
          </a:p>
          <a:p>
            <a:r>
              <a:rPr kumimoji="1" lang="ja-JP" altLang="en-US" sz="2800" dirty="0"/>
              <a:t>      発行者：認定</a:t>
            </a:r>
            <a:r>
              <a:rPr kumimoji="1" lang="en-US" altLang="ja-JP" sz="2800" dirty="0"/>
              <a:t>NPO</a:t>
            </a:r>
            <a:r>
              <a:rPr kumimoji="1" lang="ja-JP" altLang="en-US" sz="2800" dirty="0"/>
              <a:t>法人つなぐ</a:t>
            </a:r>
            <a:endParaRPr kumimoji="1" lang="en-US" altLang="ja-JP" sz="2800" dirty="0"/>
          </a:p>
          <a:p>
            <a:endParaRPr kumimoji="1" lang="en-US" altLang="ja-JP" sz="2800" dirty="0"/>
          </a:p>
          <a:p>
            <a:r>
              <a:rPr kumimoji="1" lang="ja-JP" altLang="en-US" sz="2800" dirty="0"/>
              <a:t>      〒</a:t>
            </a:r>
            <a:r>
              <a:rPr kumimoji="1" lang="en-US" altLang="ja-JP" sz="2800" dirty="0"/>
              <a:t>230-0051</a:t>
            </a:r>
          </a:p>
          <a:p>
            <a:r>
              <a:rPr kumimoji="1" lang="ja-JP" altLang="en-US" sz="2800" dirty="0"/>
              <a:t>　　横浜市鶴見区鶴見中央</a:t>
            </a:r>
            <a:r>
              <a:rPr kumimoji="1" lang="en-US" altLang="ja-JP" sz="2800" dirty="0"/>
              <a:t>3</a:t>
            </a:r>
            <a:r>
              <a:rPr kumimoji="1" lang="ja-JP" altLang="en-US" sz="2800" dirty="0"/>
              <a:t>丁目</a:t>
            </a:r>
            <a:r>
              <a:rPr kumimoji="1" lang="en-US" altLang="ja-JP" sz="2800" dirty="0"/>
              <a:t>21</a:t>
            </a:r>
            <a:r>
              <a:rPr kumimoji="1" lang="ja-JP" altLang="en-US" sz="2800" dirty="0"/>
              <a:t>番</a:t>
            </a:r>
            <a:r>
              <a:rPr kumimoji="1" lang="en-US" altLang="ja-JP" sz="2800" dirty="0"/>
              <a:t>9</a:t>
            </a:r>
            <a:r>
              <a:rPr kumimoji="1" lang="ja-JP" altLang="en-US" sz="2800" dirty="0"/>
              <a:t>号　</a:t>
            </a:r>
            <a:endParaRPr kumimoji="1" lang="en-US" altLang="ja-JP" sz="2800" dirty="0"/>
          </a:p>
          <a:p>
            <a:r>
              <a:rPr kumimoji="1" lang="ja-JP" altLang="en-US" sz="2800" dirty="0"/>
              <a:t>　　東建シティハイツ鶴見中央</a:t>
            </a:r>
            <a:r>
              <a:rPr kumimoji="1" lang="en-US" altLang="ja-JP" sz="2800" dirty="0"/>
              <a:t>202</a:t>
            </a:r>
          </a:p>
          <a:p>
            <a:r>
              <a:rPr lang="en-US" altLang="ja-JP" sz="2800" dirty="0"/>
              <a:t>       TEL</a:t>
            </a:r>
            <a:r>
              <a:rPr lang="ja-JP" altLang="en-US" sz="2800" dirty="0"/>
              <a:t>　</a:t>
            </a:r>
            <a:r>
              <a:rPr lang="en-US" altLang="ja-JP" sz="2800" dirty="0"/>
              <a:t>045-717-6662</a:t>
            </a:r>
            <a:r>
              <a:rPr lang="ja-JP" altLang="en-US" sz="2800" dirty="0"/>
              <a:t>　</a:t>
            </a:r>
            <a:r>
              <a:rPr lang="en-US" altLang="ja-JP" sz="2800" dirty="0"/>
              <a:t>FAX</a:t>
            </a:r>
            <a:r>
              <a:rPr lang="ja-JP" altLang="en-US" sz="2800" dirty="0"/>
              <a:t>　</a:t>
            </a:r>
            <a:r>
              <a:rPr lang="en-US" altLang="ja-JP" sz="2800" dirty="0"/>
              <a:t>045-717-6668</a:t>
            </a:r>
          </a:p>
          <a:p>
            <a:endParaRPr kumimoji="1" lang="en-US" altLang="ja-JP" sz="2800" dirty="0"/>
          </a:p>
          <a:p>
            <a:r>
              <a:rPr kumimoji="1" lang="en-US" altLang="ja-JP" sz="2800" dirty="0"/>
              <a:t>       E-Mail     : turumi@npo-tunagu.org</a:t>
            </a:r>
          </a:p>
          <a:p>
            <a:r>
              <a:rPr kumimoji="1" lang="en-US" altLang="ja-JP" sz="2800" dirty="0"/>
              <a:t>       HP</a:t>
            </a:r>
            <a:r>
              <a:rPr lang="ja-JP" altLang="en-US" sz="2800" dirty="0"/>
              <a:t>          </a:t>
            </a:r>
            <a:r>
              <a:rPr kumimoji="1" lang="ja-JP" altLang="en-US" sz="2800" dirty="0"/>
              <a:t>：</a:t>
            </a:r>
            <a:r>
              <a:rPr kumimoji="1" lang="en-US" altLang="ja-JP" sz="2800" dirty="0"/>
              <a:t>http://npo-tunagu.org </a:t>
            </a:r>
          </a:p>
          <a:p>
            <a:r>
              <a:rPr kumimoji="1" lang="ja-JP" altLang="en-US" sz="2800" dirty="0"/>
              <a:t>       イラスト ：</a:t>
            </a:r>
            <a:r>
              <a:rPr kumimoji="1" lang="en-US" altLang="ja-JP" sz="2800" dirty="0" err="1"/>
              <a:t>soramame</a:t>
            </a:r>
            <a:endParaRPr kumimoji="1" lang="en-US" altLang="ja-JP" sz="2800" dirty="0"/>
          </a:p>
          <a:p>
            <a:endParaRPr kumimoji="1" lang="ja-JP" altLang="en-US" dirty="0"/>
          </a:p>
        </p:txBody>
      </p:sp>
    </p:spTree>
    <p:extLst>
      <p:ext uri="{BB962C8B-B14F-4D97-AF65-F5344CB8AC3E}">
        <p14:creationId xmlns:p14="http://schemas.microsoft.com/office/powerpoint/2010/main" val="10625114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215</Words>
  <Application>Microsoft Office PowerPoint</Application>
  <PresentationFormat>ワイド画面</PresentationFormat>
  <Paragraphs>29</Paragraphs>
  <Slides>6</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游ゴシック</vt:lpstr>
      <vt:lpstr>游ゴシック Light</vt:lpstr>
      <vt:lpstr>游明朝</vt:lpstr>
      <vt:lpstr>Arial</vt:lpstr>
      <vt:lpstr>Office テーマ</vt:lpstr>
      <vt:lpstr>今のわたし、これからの私 〜障がいのある人の生活を支える人々〜 </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ちゆき 西田</dc:creator>
  <cp:lastModifiedBy>けんたろう つなぐ</cp:lastModifiedBy>
  <cp:revision>10</cp:revision>
  <dcterms:created xsi:type="dcterms:W3CDTF">2023-09-07T07:30:37Z</dcterms:created>
  <dcterms:modified xsi:type="dcterms:W3CDTF">2024-07-29T03:00:40Z</dcterms:modified>
</cp:coreProperties>
</file>